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7db91fca2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83d2b410d4ee3"/>
  </p:sldMasterIdLst>
  <p:sldIdLst>
    <p:sldId xmlns:r="http://schemas.openxmlformats.org/officeDocument/2006/relationships" id="256" r:id="R62484757468940ef"/>
    <p:sldId xmlns:r="http://schemas.openxmlformats.org/officeDocument/2006/relationships" id="257" r:id="R3b15e84684974707"/>
    <p:sldId xmlns:r="http://schemas.openxmlformats.org/officeDocument/2006/relationships" id="258" r:id="R4451b19193aa401c"/>
    <p:sldId xmlns:r="http://schemas.openxmlformats.org/officeDocument/2006/relationships" id="259" r:id="R1615d62d60d54737"/>
    <p:sldId xmlns:r="http://schemas.openxmlformats.org/officeDocument/2006/relationships" id="260" r:id="Rdea1c87422c54089"/>
    <p:sldId xmlns:r="http://schemas.openxmlformats.org/officeDocument/2006/relationships" id="261" r:id="R08ce57fd3b7b4b51"/>
    <p:sldId xmlns:r="http://schemas.openxmlformats.org/officeDocument/2006/relationships" id="262" r:id="R9be4d4594df0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83d2b410d4ee3" /><Relationship Type="http://schemas.openxmlformats.org/officeDocument/2006/relationships/slide" Target="/ppt/slides/slide1.xml" Id="R62484757468940ef" /><Relationship Type="http://schemas.openxmlformats.org/officeDocument/2006/relationships/slide" Target="/ppt/slides/slide2.xml" Id="R3b15e84684974707" /><Relationship Type="http://schemas.openxmlformats.org/officeDocument/2006/relationships/slide" Target="/ppt/slides/slide3.xml" Id="R4451b19193aa401c" /><Relationship Type="http://schemas.openxmlformats.org/officeDocument/2006/relationships/slide" Target="/ppt/slides/slide4.xml" Id="R1615d62d60d54737" /><Relationship Type="http://schemas.openxmlformats.org/officeDocument/2006/relationships/slide" Target="/ppt/slides/slide5.xml" Id="Rdea1c87422c54089" /><Relationship Type="http://schemas.openxmlformats.org/officeDocument/2006/relationships/slide" Target="/ppt/slides/slide6.xml" Id="R08ce57fd3b7b4b51" /><Relationship Type="http://schemas.openxmlformats.org/officeDocument/2006/relationships/slide" Target="/ppt/slides/slide7.xml" Id="R9be4d4594df0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82d4a7789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0bc5c10e46cb" /><Relationship Type="http://schemas.openxmlformats.org/officeDocument/2006/relationships/theme" Target="/ppt/slideMasters/theme/theme1.xml" Id="Ra1e1ff47e8d441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f0bc5c10e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438f40ca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b206227f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7489103c4b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94fcbaccc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1d713245d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e32b9ba9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71db87c8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TOM JENS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