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94ed2dfb69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05ab6c27024a5a"/>
  </p:sldMasterIdLst>
  <p:sldIdLst>
    <p:sldId xmlns:r="http://schemas.openxmlformats.org/officeDocument/2006/relationships" id="256" r:id="R8bba6cbaaa154a51"/>
    <p:sldId xmlns:r="http://schemas.openxmlformats.org/officeDocument/2006/relationships" id="257" r:id="R51ce410c8f4f4bf8"/>
    <p:sldId xmlns:r="http://schemas.openxmlformats.org/officeDocument/2006/relationships" id="258" r:id="R5434480eb8ea4de6"/>
    <p:sldId xmlns:r="http://schemas.openxmlformats.org/officeDocument/2006/relationships" id="259" r:id="Re353d7b664f446a5"/>
    <p:sldId xmlns:r="http://schemas.openxmlformats.org/officeDocument/2006/relationships" id="260" r:id="Re7e8fe11a4774766"/>
    <p:sldId xmlns:r="http://schemas.openxmlformats.org/officeDocument/2006/relationships" id="261" r:id="Rfdfb75c1537a4a7a"/>
    <p:sldId xmlns:r="http://schemas.openxmlformats.org/officeDocument/2006/relationships" id="262" r:id="R878b2c50f1d94c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5ab6c27024a5a" /><Relationship Type="http://schemas.openxmlformats.org/officeDocument/2006/relationships/slide" Target="/ppt/slides/slide1.xml" Id="R8bba6cbaaa154a51" /><Relationship Type="http://schemas.openxmlformats.org/officeDocument/2006/relationships/slide" Target="/ppt/slides/slide2.xml" Id="R51ce410c8f4f4bf8" /><Relationship Type="http://schemas.openxmlformats.org/officeDocument/2006/relationships/slide" Target="/ppt/slides/slide3.xml" Id="R5434480eb8ea4de6" /><Relationship Type="http://schemas.openxmlformats.org/officeDocument/2006/relationships/slide" Target="/ppt/slides/slide4.xml" Id="Re353d7b664f446a5" /><Relationship Type="http://schemas.openxmlformats.org/officeDocument/2006/relationships/slide" Target="/ppt/slides/slide5.xml" Id="Re7e8fe11a4774766" /><Relationship Type="http://schemas.openxmlformats.org/officeDocument/2006/relationships/slide" Target="/ppt/slides/slide6.xml" Id="Rfdfb75c1537a4a7a" /><Relationship Type="http://schemas.openxmlformats.org/officeDocument/2006/relationships/slide" Target="/ppt/slides/slide7.xml" Id="R878b2c50f1d94c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579e9825b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7fa7819cd4627" /><Relationship Type="http://schemas.openxmlformats.org/officeDocument/2006/relationships/theme" Target="/ppt/slideMasters/theme/theme1.xml" Id="R7b41c0d1e4a741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c7fa7819cd46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9040f40fc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d2ef5e11442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8728e4497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b724328d347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cc33496144f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70e92cf4e43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53fcb905045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OLF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FODSTAD OLE THORBJØRN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Storeliene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