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652e3002e245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c64436f15c4082"/>
  </p:sldMasterIdLst>
  <p:sldIdLst>
    <p:sldId xmlns:r="http://schemas.openxmlformats.org/officeDocument/2006/relationships" id="256" r:id="R37db20ecd6014cec"/>
    <p:sldId xmlns:r="http://schemas.openxmlformats.org/officeDocument/2006/relationships" id="257" r:id="R6fbbacb4a9324ca9"/>
    <p:sldId xmlns:r="http://schemas.openxmlformats.org/officeDocument/2006/relationships" id="258" r:id="R7cd090779e444c71"/>
    <p:sldId xmlns:r="http://schemas.openxmlformats.org/officeDocument/2006/relationships" id="259" r:id="R1044e808e89a43a2"/>
    <p:sldId xmlns:r="http://schemas.openxmlformats.org/officeDocument/2006/relationships" id="260" r:id="Rd4ec84b0af4b4cf6"/>
    <p:sldId xmlns:r="http://schemas.openxmlformats.org/officeDocument/2006/relationships" id="261" r:id="Rc5da109e2bcb4584"/>
    <p:sldId xmlns:r="http://schemas.openxmlformats.org/officeDocument/2006/relationships" id="262" r:id="R1a684882b24f4e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c64436f15c4082" /><Relationship Type="http://schemas.openxmlformats.org/officeDocument/2006/relationships/slide" Target="/ppt/slides/slide1.xml" Id="R37db20ecd6014cec" /><Relationship Type="http://schemas.openxmlformats.org/officeDocument/2006/relationships/slide" Target="/ppt/slides/slide2.xml" Id="R6fbbacb4a9324ca9" /><Relationship Type="http://schemas.openxmlformats.org/officeDocument/2006/relationships/slide" Target="/ppt/slides/slide3.xml" Id="R7cd090779e444c71" /><Relationship Type="http://schemas.openxmlformats.org/officeDocument/2006/relationships/slide" Target="/ppt/slides/slide4.xml" Id="R1044e808e89a43a2" /><Relationship Type="http://schemas.openxmlformats.org/officeDocument/2006/relationships/slide" Target="/ppt/slides/slide5.xml" Id="Rd4ec84b0af4b4cf6" /><Relationship Type="http://schemas.openxmlformats.org/officeDocument/2006/relationships/slide" Target="/ppt/slides/slide6.xml" Id="Rc5da109e2bcb4584" /><Relationship Type="http://schemas.openxmlformats.org/officeDocument/2006/relationships/slide" Target="/ppt/slides/slide7.xml" Id="R1a684882b24f4e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dd20d287e840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9c9ec94f24203" /><Relationship Type="http://schemas.openxmlformats.org/officeDocument/2006/relationships/theme" Target="/ppt/slideMasters/theme/theme1.xml" Id="R80e87f8b352f4c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69c9ec94f242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5dd3b617849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1e69b8a294a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06dd7aec448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ddfc7dc444d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2b5d57f0d4a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797e42e3346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c8e6f42cc44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 TENNANT SONS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TENNANT SONS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 TENNANT SONS &amp; 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TENNANT SONS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TENNANT SONS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TENNANT SONS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16 686 864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17 743 860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TENNANT SONS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 JOHAN MARCUS BEER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TENNANT SONS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Johan Marcus B. Holm, Jegerveien 18D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921 182 287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TENNANT SONS &amp; CO AS</a:t>
            </a:r>
          </a:p>
        </p:txBody>
      </p:sp>
    </p:spTree>
  </p:cSld>
  <p:clrMapOvr>
    <a:masterClrMapping xmlns:a="http://schemas.openxmlformats.org/drawingml/2006/main"/>
  </p:clrMapOvr>
</p:sld>
</file>