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87a6b161dad4d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92d2c0e14244557"/>
  </p:sldMasterIdLst>
  <p:sldIdLst>
    <p:sldId xmlns:r="http://schemas.openxmlformats.org/officeDocument/2006/relationships" id="256" r:id="Rbafeb8f222794d42"/>
    <p:sldId xmlns:r="http://schemas.openxmlformats.org/officeDocument/2006/relationships" id="257" r:id="R70133dfa3cd04c9f"/>
    <p:sldId xmlns:r="http://schemas.openxmlformats.org/officeDocument/2006/relationships" id="258" r:id="R774e2fe221f3457a"/>
    <p:sldId xmlns:r="http://schemas.openxmlformats.org/officeDocument/2006/relationships" id="259" r:id="R430737213f4f41de"/>
    <p:sldId xmlns:r="http://schemas.openxmlformats.org/officeDocument/2006/relationships" id="260" r:id="R1d83c946cf2c4ade"/>
    <p:sldId xmlns:r="http://schemas.openxmlformats.org/officeDocument/2006/relationships" id="261" r:id="R469b005d21ce434c"/>
    <p:sldId xmlns:r="http://schemas.openxmlformats.org/officeDocument/2006/relationships" id="262" r:id="Reec68f73b4824ab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2d2c0e14244557" /><Relationship Type="http://schemas.openxmlformats.org/officeDocument/2006/relationships/slide" Target="/ppt/slides/slide1.xml" Id="Rbafeb8f222794d42" /><Relationship Type="http://schemas.openxmlformats.org/officeDocument/2006/relationships/slide" Target="/ppt/slides/slide2.xml" Id="R70133dfa3cd04c9f" /><Relationship Type="http://schemas.openxmlformats.org/officeDocument/2006/relationships/slide" Target="/ppt/slides/slide3.xml" Id="R774e2fe221f3457a" /><Relationship Type="http://schemas.openxmlformats.org/officeDocument/2006/relationships/slide" Target="/ppt/slides/slide4.xml" Id="R430737213f4f41de" /><Relationship Type="http://schemas.openxmlformats.org/officeDocument/2006/relationships/slide" Target="/ppt/slides/slide5.xml" Id="R1d83c946cf2c4ade" /><Relationship Type="http://schemas.openxmlformats.org/officeDocument/2006/relationships/slide" Target="/ppt/slides/slide6.xml" Id="R469b005d21ce434c" /><Relationship Type="http://schemas.openxmlformats.org/officeDocument/2006/relationships/slide" Target="/ppt/slides/slide7.xml" Id="Reec68f73b4824ab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c1c9200ce74e6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b43cc30c1c415d" /><Relationship Type="http://schemas.openxmlformats.org/officeDocument/2006/relationships/theme" Target="/ppt/slideMasters/theme/theme1.xml" Id="Racdc395b7c484f3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cb43cc30c1c415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b9f8d708eb419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84fec723304f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8ff8505b7c4f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6d3937ee0d4b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37f68eca404a1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50b45abdf74a8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35d89f6bac451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KIZU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KIZU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KIZU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KIZU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KIZU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KIZU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−31 038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1 901 727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6 213 038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6 255 499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KIZU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STOKKAN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KIZU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Rønningsvegen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7045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921 187 297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KIZU AS</a:t>
            </a:r>
          </a:p>
        </p:txBody>
      </p:sp>
    </p:spTree>
  </p:cSld>
  <p:clrMapOvr>
    <a:masterClrMapping xmlns:a="http://schemas.openxmlformats.org/drawingml/2006/main"/>
  </p:clrMapOvr>
</p:sld>
</file>