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fc8014696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a93c1d8fb48f4"/>
  </p:sldMasterIdLst>
  <p:sldIdLst>
    <p:sldId xmlns:r="http://schemas.openxmlformats.org/officeDocument/2006/relationships" id="256" r:id="Ra7517182b52e49fc"/>
    <p:sldId xmlns:r="http://schemas.openxmlformats.org/officeDocument/2006/relationships" id="257" r:id="R0b7051ec2ca74f6b"/>
    <p:sldId xmlns:r="http://schemas.openxmlformats.org/officeDocument/2006/relationships" id="258" r:id="Rcb4dfef9b3c64f08"/>
    <p:sldId xmlns:r="http://schemas.openxmlformats.org/officeDocument/2006/relationships" id="259" r:id="R8debca1ae88a4823"/>
    <p:sldId xmlns:r="http://schemas.openxmlformats.org/officeDocument/2006/relationships" id="260" r:id="R62ce983e17c242b5"/>
    <p:sldId xmlns:r="http://schemas.openxmlformats.org/officeDocument/2006/relationships" id="261" r:id="Rf510248311154fa9"/>
    <p:sldId xmlns:r="http://schemas.openxmlformats.org/officeDocument/2006/relationships" id="262" r:id="Ra7a9e233d9c9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a93c1d8fb48f4" /><Relationship Type="http://schemas.openxmlformats.org/officeDocument/2006/relationships/slide" Target="/ppt/slides/slide1.xml" Id="Ra7517182b52e49fc" /><Relationship Type="http://schemas.openxmlformats.org/officeDocument/2006/relationships/slide" Target="/ppt/slides/slide2.xml" Id="R0b7051ec2ca74f6b" /><Relationship Type="http://schemas.openxmlformats.org/officeDocument/2006/relationships/slide" Target="/ppt/slides/slide3.xml" Id="Rcb4dfef9b3c64f08" /><Relationship Type="http://schemas.openxmlformats.org/officeDocument/2006/relationships/slide" Target="/ppt/slides/slide4.xml" Id="R8debca1ae88a4823" /><Relationship Type="http://schemas.openxmlformats.org/officeDocument/2006/relationships/slide" Target="/ppt/slides/slide5.xml" Id="R62ce983e17c242b5" /><Relationship Type="http://schemas.openxmlformats.org/officeDocument/2006/relationships/slide" Target="/ppt/slides/slide6.xml" Id="Rf510248311154fa9" /><Relationship Type="http://schemas.openxmlformats.org/officeDocument/2006/relationships/slide" Target="/ppt/slides/slide7.xml" Id="Ra7a9e233d9c9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2f9aca108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27b23d4dc4f97" /><Relationship Type="http://schemas.openxmlformats.org/officeDocument/2006/relationships/theme" Target="/ppt/slideMasters/theme/theme1.xml" Id="R4c90bcf2246a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27b23d4dc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64e08ce9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e21c73ff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4e7c45304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7479b2d0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5017f8f0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938c3951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3616edeb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THORE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Haga, Kornstadveien 465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stein@orientedgroup.com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www.multimedianordic.no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GROUP AS</a:t>
            </a:r>
          </a:p>
        </p:txBody>
      </p:sp>
    </p:spTree>
  </p:cSld>
  <p:clrMapOvr>
    <a:masterClrMapping xmlns:a="http://schemas.openxmlformats.org/drawingml/2006/main"/>
  </p:clrMapOvr>
</p:sld>
</file>