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1996a44bf4a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a5290493f47d2"/>
  </p:sldMasterIdLst>
  <p:sldIdLst>
    <p:sldId xmlns:r="http://schemas.openxmlformats.org/officeDocument/2006/relationships" id="256" r:id="R237b9533d7e74544"/>
    <p:sldId xmlns:r="http://schemas.openxmlformats.org/officeDocument/2006/relationships" id="257" r:id="R4917edb308644317"/>
    <p:sldId xmlns:r="http://schemas.openxmlformats.org/officeDocument/2006/relationships" id="258" r:id="R96f6592b228a4356"/>
    <p:sldId xmlns:r="http://schemas.openxmlformats.org/officeDocument/2006/relationships" id="259" r:id="R3364640e87284883"/>
    <p:sldId xmlns:r="http://schemas.openxmlformats.org/officeDocument/2006/relationships" id="260" r:id="R0317f62ac63d4f4d"/>
    <p:sldId xmlns:r="http://schemas.openxmlformats.org/officeDocument/2006/relationships" id="261" r:id="Rc67aeb5100c14128"/>
    <p:sldId xmlns:r="http://schemas.openxmlformats.org/officeDocument/2006/relationships" id="262" r:id="Rbbcbe0a9246c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a5290493f47d2" /><Relationship Type="http://schemas.openxmlformats.org/officeDocument/2006/relationships/slide" Target="/ppt/slides/slide1.xml" Id="R237b9533d7e74544" /><Relationship Type="http://schemas.openxmlformats.org/officeDocument/2006/relationships/slide" Target="/ppt/slides/slide2.xml" Id="R4917edb308644317" /><Relationship Type="http://schemas.openxmlformats.org/officeDocument/2006/relationships/slide" Target="/ppt/slides/slide3.xml" Id="R96f6592b228a4356" /><Relationship Type="http://schemas.openxmlformats.org/officeDocument/2006/relationships/slide" Target="/ppt/slides/slide4.xml" Id="R3364640e87284883" /><Relationship Type="http://schemas.openxmlformats.org/officeDocument/2006/relationships/slide" Target="/ppt/slides/slide5.xml" Id="R0317f62ac63d4f4d" /><Relationship Type="http://schemas.openxmlformats.org/officeDocument/2006/relationships/slide" Target="/ppt/slides/slide6.xml" Id="Rc67aeb5100c14128" /><Relationship Type="http://schemas.openxmlformats.org/officeDocument/2006/relationships/slide" Target="/ppt/slides/slide7.xml" Id="Rbbcbe0a9246c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6e793e89c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4d94558634243" /><Relationship Type="http://schemas.openxmlformats.org/officeDocument/2006/relationships/theme" Target="/ppt/slideMasters/theme/theme1.xml" Id="R32fea4d006f2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4d945586342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39e21a7ed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8e67ec68b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ff04062b0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a13f3711a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f2db95005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9cda592924b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890104150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