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61ec64d7d04f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061ccd6ccb47de"/>
  </p:sldMasterIdLst>
  <p:sldIdLst>
    <p:sldId xmlns:r="http://schemas.openxmlformats.org/officeDocument/2006/relationships" id="256" r:id="R13ae11f6660745ea"/>
    <p:sldId xmlns:r="http://schemas.openxmlformats.org/officeDocument/2006/relationships" id="257" r:id="Rf02be1d6be06409d"/>
    <p:sldId xmlns:r="http://schemas.openxmlformats.org/officeDocument/2006/relationships" id="258" r:id="Ree244d5cb7d349a2"/>
    <p:sldId xmlns:r="http://schemas.openxmlformats.org/officeDocument/2006/relationships" id="259" r:id="R87070f53ea3b4df3"/>
    <p:sldId xmlns:r="http://schemas.openxmlformats.org/officeDocument/2006/relationships" id="260" r:id="Re6bf06d80293469b"/>
    <p:sldId xmlns:r="http://schemas.openxmlformats.org/officeDocument/2006/relationships" id="261" r:id="R18f0c32bafd840f8"/>
    <p:sldId xmlns:r="http://schemas.openxmlformats.org/officeDocument/2006/relationships" id="262" r:id="Rfd721ee9fe5f4a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061ccd6ccb47de" /><Relationship Type="http://schemas.openxmlformats.org/officeDocument/2006/relationships/slide" Target="/ppt/slides/slide1.xml" Id="R13ae11f6660745ea" /><Relationship Type="http://schemas.openxmlformats.org/officeDocument/2006/relationships/slide" Target="/ppt/slides/slide2.xml" Id="Rf02be1d6be06409d" /><Relationship Type="http://schemas.openxmlformats.org/officeDocument/2006/relationships/slide" Target="/ppt/slides/slide3.xml" Id="Ree244d5cb7d349a2" /><Relationship Type="http://schemas.openxmlformats.org/officeDocument/2006/relationships/slide" Target="/ppt/slides/slide4.xml" Id="R87070f53ea3b4df3" /><Relationship Type="http://schemas.openxmlformats.org/officeDocument/2006/relationships/slide" Target="/ppt/slides/slide5.xml" Id="Re6bf06d80293469b" /><Relationship Type="http://schemas.openxmlformats.org/officeDocument/2006/relationships/slide" Target="/ppt/slides/slide6.xml" Id="R18f0c32bafd840f8" /><Relationship Type="http://schemas.openxmlformats.org/officeDocument/2006/relationships/slide" Target="/ppt/slides/slide7.xml" Id="Rfd721ee9fe5f4a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062a8b0de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714c986884c71" /><Relationship Type="http://schemas.openxmlformats.org/officeDocument/2006/relationships/theme" Target="/ppt/slideMasters/theme/theme1.xml" Id="Rf952ce5eca474a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0714c986884c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8bddf0c354b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39d42807749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03f89dde948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57259fb004d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534328c4949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94d00169f40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4b454d93a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MILLIONS OF BILLIONS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MILLIONS OF BILLIONS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−374 454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4 307 887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53 089 423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57 188 184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WAGTSKJOLD-MYRAN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Wagtskjold-Myran, Ellerhusens vei 24A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921 190 824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MILLIONS OF BILLIONS HOLDING AS</a:t>
            </a:r>
          </a:p>
        </p:txBody>
      </p:sp>
    </p:spTree>
  </p:cSld>
  <p:clrMapOvr>
    <a:masterClrMapping xmlns:a="http://schemas.openxmlformats.org/drawingml/2006/main"/>
  </p:clrMapOvr>
</p:sld>
</file>