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8ca5ae75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65679e2ce4fdd"/>
  </p:sldMasterIdLst>
  <p:sldIdLst>
    <p:sldId xmlns:r="http://schemas.openxmlformats.org/officeDocument/2006/relationships" id="256" r:id="Rd75d4cfcf7d64025"/>
    <p:sldId xmlns:r="http://schemas.openxmlformats.org/officeDocument/2006/relationships" id="257" r:id="R92f23f27c1744f5a"/>
    <p:sldId xmlns:r="http://schemas.openxmlformats.org/officeDocument/2006/relationships" id="258" r:id="Re1f5c9565bed4315"/>
    <p:sldId xmlns:r="http://schemas.openxmlformats.org/officeDocument/2006/relationships" id="259" r:id="R1e12b2ce2d24405f"/>
    <p:sldId xmlns:r="http://schemas.openxmlformats.org/officeDocument/2006/relationships" id="260" r:id="R7fae0eb8d3894ae6"/>
    <p:sldId xmlns:r="http://schemas.openxmlformats.org/officeDocument/2006/relationships" id="261" r:id="R37b5ec10873943b1"/>
    <p:sldId xmlns:r="http://schemas.openxmlformats.org/officeDocument/2006/relationships" id="262" r:id="Ra7b5287673a3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65679e2ce4fdd" /><Relationship Type="http://schemas.openxmlformats.org/officeDocument/2006/relationships/slide" Target="/ppt/slides/slide1.xml" Id="Rd75d4cfcf7d64025" /><Relationship Type="http://schemas.openxmlformats.org/officeDocument/2006/relationships/slide" Target="/ppt/slides/slide2.xml" Id="R92f23f27c1744f5a" /><Relationship Type="http://schemas.openxmlformats.org/officeDocument/2006/relationships/slide" Target="/ppt/slides/slide3.xml" Id="Re1f5c9565bed4315" /><Relationship Type="http://schemas.openxmlformats.org/officeDocument/2006/relationships/slide" Target="/ppt/slides/slide4.xml" Id="R1e12b2ce2d24405f" /><Relationship Type="http://schemas.openxmlformats.org/officeDocument/2006/relationships/slide" Target="/ppt/slides/slide5.xml" Id="R7fae0eb8d3894ae6" /><Relationship Type="http://schemas.openxmlformats.org/officeDocument/2006/relationships/slide" Target="/ppt/slides/slide6.xml" Id="R37b5ec10873943b1" /><Relationship Type="http://schemas.openxmlformats.org/officeDocument/2006/relationships/slide" Target="/ppt/slides/slide7.xml" Id="Ra7b5287673a3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9acbc2517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ecb3814d4d2e" /><Relationship Type="http://schemas.openxmlformats.org/officeDocument/2006/relationships/theme" Target="/ppt/slideMasters/theme/theme1.xml" Id="Rec5581a9e9c8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eecb3814d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74878594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310deb20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f7bb28f8a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2f36c220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df565435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bf41315b2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7c1e6cd12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GJERDE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GJERDE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921 208 480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GJERDE HOLDING AS</a:t>
            </a:r>
          </a:p>
        </p:txBody>
      </p:sp>
    </p:spTree>
  </p:cSld>
  <p:clrMapOvr>
    <a:masterClrMapping xmlns:a="http://schemas.openxmlformats.org/drawingml/2006/main"/>
  </p:clrMapOvr>
</p:sld>
</file>