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38ae2a89924a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35dc5f776e427f"/>
  </p:sldMasterIdLst>
  <p:sldIdLst>
    <p:sldId xmlns:r="http://schemas.openxmlformats.org/officeDocument/2006/relationships" id="256" r:id="Rbcd9fae7c6134907"/>
    <p:sldId xmlns:r="http://schemas.openxmlformats.org/officeDocument/2006/relationships" id="257" r:id="R16973ec6e6ae4802"/>
    <p:sldId xmlns:r="http://schemas.openxmlformats.org/officeDocument/2006/relationships" id="258" r:id="R5cbed674fb0c4eb3"/>
    <p:sldId xmlns:r="http://schemas.openxmlformats.org/officeDocument/2006/relationships" id="259" r:id="R66f3f32bda23406b"/>
    <p:sldId xmlns:r="http://schemas.openxmlformats.org/officeDocument/2006/relationships" id="260" r:id="R3d8f1c618b9942bc"/>
    <p:sldId xmlns:r="http://schemas.openxmlformats.org/officeDocument/2006/relationships" id="261" r:id="Rb1238793ca7e4809"/>
    <p:sldId xmlns:r="http://schemas.openxmlformats.org/officeDocument/2006/relationships" id="262" r:id="Re79747605f9c43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5dc5f776e427f" /><Relationship Type="http://schemas.openxmlformats.org/officeDocument/2006/relationships/slide" Target="/ppt/slides/slide1.xml" Id="Rbcd9fae7c6134907" /><Relationship Type="http://schemas.openxmlformats.org/officeDocument/2006/relationships/slide" Target="/ppt/slides/slide2.xml" Id="R16973ec6e6ae4802" /><Relationship Type="http://schemas.openxmlformats.org/officeDocument/2006/relationships/slide" Target="/ppt/slides/slide3.xml" Id="R5cbed674fb0c4eb3" /><Relationship Type="http://schemas.openxmlformats.org/officeDocument/2006/relationships/slide" Target="/ppt/slides/slide4.xml" Id="R66f3f32bda23406b" /><Relationship Type="http://schemas.openxmlformats.org/officeDocument/2006/relationships/slide" Target="/ppt/slides/slide5.xml" Id="R3d8f1c618b9942bc" /><Relationship Type="http://schemas.openxmlformats.org/officeDocument/2006/relationships/slide" Target="/ppt/slides/slide6.xml" Id="Rb1238793ca7e4809" /><Relationship Type="http://schemas.openxmlformats.org/officeDocument/2006/relationships/slide" Target="/ppt/slides/slide7.xml" Id="Re79747605f9c43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5c1815182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41bd82f4d4c11" /><Relationship Type="http://schemas.openxmlformats.org/officeDocument/2006/relationships/theme" Target="/ppt/slideMasters/theme/theme1.xml" Id="R6affb956290a43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41bd82f4d4c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8ff456b124a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28be48c154a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03cb50ec448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05546b4c094e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e0a9d61cb4a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7b350416140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8c5b1144745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RÅD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RÅD &amp; REGNSKAP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2 330 050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623 557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1 088 322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DAL1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SANDVEN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 SØRHUS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Dalsvegen 260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RÅD &amp; REGNSKAP AS</a:t>
            </a:r>
          </a:p>
        </p:txBody>
      </p:sp>
    </p:spTree>
  </p:cSld>
  <p:clrMapOvr>
    <a:masterClrMapping xmlns:a="http://schemas.openxmlformats.org/drawingml/2006/main"/>
  </p:clrMapOvr>
</p:sld>
</file>