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a56248a30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2abe4d37f4022"/>
  </p:sldMasterIdLst>
  <p:sldIdLst>
    <p:sldId xmlns:r="http://schemas.openxmlformats.org/officeDocument/2006/relationships" id="256" r:id="Rf426a0a78a414663"/>
    <p:sldId xmlns:r="http://schemas.openxmlformats.org/officeDocument/2006/relationships" id="257" r:id="Rc1b379214ac04509"/>
    <p:sldId xmlns:r="http://schemas.openxmlformats.org/officeDocument/2006/relationships" id="258" r:id="R64bebbd1c3d442fd"/>
    <p:sldId xmlns:r="http://schemas.openxmlformats.org/officeDocument/2006/relationships" id="259" r:id="Rd28d6e06f67f42e9"/>
    <p:sldId xmlns:r="http://schemas.openxmlformats.org/officeDocument/2006/relationships" id="260" r:id="R77c7e571cee649a5"/>
    <p:sldId xmlns:r="http://schemas.openxmlformats.org/officeDocument/2006/relationships" id="261" r:id="R15fb4cefb3f0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2abe4d37f4022" /><Relationship Type="http://schemas.openxmlformats.org/officeDocument/2006/relationships/slide" Target="/ppt/slides/slide1.xml" Id="Rf426a0a78a414663" /><Relationship Type="http://schemas.openxmlformats.org/officeDocument/2006/relationships/slide" Target="/ppt/slides/slide2.xml" Id="Rc1b379214ac04509" /><Relationship Type="http://schemas.openxmlformats.org/officeDocument/2006/relationships/slide" Target="/ppt/slides/slide3.xml" Id="R64bebbd1c3d442fd" /><Relationship Type="http://schemas.openxmlformats.org/officeDocument/2006/relationships/slide" Target="/ppt/slides/slide4.xml" Id="Rd28d6e06f67f42e9" /><Relationship Type="http://schemas.openxmlformats.org/officeDocument/2006/relationships/slide" Target="/ppt/slides/slide5.xml" Id="R77c7e571cee649a5" /><Relationship Type="http://schemas.openxmlformats.org/officeDocument/2006/relationships/slide" Target="/ppt/slides/slide6.xml" Id="R15fb4cefb3f0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64eb4dd194c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aafb64bb4b39" /><Relationship Type="http://schemas.openxmlformats.org/officeDocument/2006/relationships/theme" Target="/ppt/slideMasters/theme/theme1.xml" Id="R5dc1080b7b58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5aafb64bb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3207d065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dfc3792c5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71e5a76e8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6b698841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edb513f08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9542766b9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