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baf108b64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f0c8e8651417b"/>
  </p:sldMasterIdLst>
  <p:sldIdLst>
    <p:sldId xmlns:r="http://schemas.openxmlformats.org/officeDocument/2006/relationships" id="256" r:id="R669f178f845a41e3"/>
    <p:sldId xmlns:r="http://schemas.openxmlformats.org/officeDocument/2006/relationships" id="257" r:id="R137bd5d1ac2f4973"/>
    <p:sldId xmlns:r="http://schemas.openxmlformats.org/officeDocument/2006/relationships" id="258" r:id="R1109669d133e4221"/>
    <p:sldId xmlns:r="http://schemas.openxmlformats.org/officeDocument/2006/relationships" id="259" r:id="R7584732b3c6a408c"/>
    <p:sldId xmlns:r="http://schemas.openxmlformats.org/officeDocument/2006/relationships" id="260" r:id="R37b09395f71f4c2e"/>
    <p:sldId xmlns:r="http://schemas.openxmlformats.org/officeDocument/2006/relationships" id="261" r:id="Rb089110d609c4731"/>
    <p:sldId xmlns:r="http://schemas.openxmlformats.org/officeDocument/2006/relationships" id="262" r:id="Rbe791f30ed47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f0c8e8651417b" /><Relationship Type="http://schemas.openxmlformats.org/officeDocument/2006/relationships/slide" Target="/ppt/slides/slide1.xml" Id="R669f178f845a41e3" /><Relationship Type="http://schemas.openxmlformats.org/officeDocument/2006/relationships/slide" Target="/ppt/slides/slide2.xml" Id="R137bd5d1ac2f4973" /><Relationship Type="http://schemas.openxmlformats.org/officeDocument/2006/relationships/slide" Target="/ppt/slides/slide3.xml" Id="R1109669d133e4221" /><Relationship Type="http://schemas.openxmlformats.org/officeDocument/2006/relationships/slide" Target="/ppt/slides/slide4.xml" Id="R7584732b3c6a408c" /><Relationship Type="http://schemas.openxmlformats.org/officeDocument/2006/relationships/slide" Target="/ppt/slides/slide5.xml" Id="R37b09395f71f4c2e" /><Relationship Type="http://schemas.openxmlformats.org/officeDocument/2006/relationships/slide" Target="/ppt/slides/slide6.xml" Id="Rb089110d609c4731" /><Relationship Type="http://schemas.openxmlformats.org/officeDocument/2006/relationships/slide" Target="/ppt/slides/slide7.xml" Id="Rbe791f30ed47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b5a0525f9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8ef5ccfe45a9" /><Relationship Type="http://schemas.openxmlformats.org/officeDocument/2006/relationships/theme" Target="/ppt/slideMasters/theme/theme1.xml" Id="R6296133d3198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28ef5ccfe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99558d77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4f12c38d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ea2fd5698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cd37165bc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e40ebde1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a9e2415ab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cbe893f31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SOSIV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SOSIV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−5 489 142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18 084 558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18 126 382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OLAV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