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7df7acb5974f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cb79719da14c16"/>
  </p:sldMasterIdLst>
  <p:sldIdLst>
    <p:sldId xmlns:r="http://schemas.openxmlformats.org/officeDocument/2006/relationships" id="256" r:id="Rd2995ce76ba94ac1"/>
    <p:sldId xmlns:r="http://schemas.openxmlformats.org/officeDocument/2006/relationships" id="257" r:id="Rf92d6ea49c3240e2"/>
    <p:sldId xmlns:r="http://schemas.openxmlformats.org/officeDocument/2006/relationships" id="258" r:id="R898a624967464e20"/>
    <p:sldId xmlns:r="http://schemas.openxmlformats.org/officeDocument/2006/relationships" id="259" r:id="Rfb1d2fca663d41ca"/>
    <p:sldId xmlns:r="http://schemas.openxmlformats.org/officeDocument/2006/relationships" id="260" r:id="R502d66aa987b4c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b79719da14c16" /><Relationship Type="http://schemas.openxmlformats.org/officeDocument/2006/relationships/slide" Target="/ppt/slides/slide1.xml" Id="Rd2995ce76ba94ac1" /><Relationship Type="http://schemas.openxmlformats.org/officeDocument/2006/relationships/slide" Target="/ppt/slides/slide2.xml" Id="Rf92d6ea49c3240e2" /><Relationship Type="http://schemas.openxmlformats.org/officeDocument/2006/relationships/slide" Target="/ppt/slides/slide3.xml" Id="R898a624967464e20" /><Relationship Type="http://schemas.openxmlformats.org/officeDocument/2006/relationships/slide" Target="/ppt/slides/slide4.xml" Id="Rfb1d2fca663d41ca" /><Relationship Type="http://schemas.openxmlformats.org/officeDocument/2006/relationships/slide" Target="/ppt/slides/slide5.xml" Id="R502d66aa987b4c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fad4652ff45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bf3d61873408b" /><Relationship Type="http://schemas.openxmlformats.org/officeDocument/2006/relationships/theme" Target="/ppt/slideMasters/theme/theme1.xml" Id="R2adb6b86bc9048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4bf3d6187340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36752a03f40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c8253ccc248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7319e62304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ee71a99f2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301da21d74a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11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921 221 967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