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dea3edbcd249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26ab66a56043fb"/>
  </p:sldMasterIdLst>
  <p:sldIdLst>
    <p:sldId xmlns:r="http://schemas.openxmlformats.org/officeDocument/2006/relationships" id="256" r:id="Rb65b03356f1747a1"/>
    <p:sldId xmlns:r="http://schemas.openxmlformats.org/officeDocument/2006/relationships" id="257" r:id="R19e95f4f5d334a66"/>
    <p:sldId xmlns:r="http://schemas.openxmlformats.org/officeDocument/2006/relationships" id="258" r:id="R7780d3dde1d746a1"/>
    <p:sldId xmlns:r="http://schemas.openxmlformats.org/officeDocument/2006/relationships" id="259" r:id="Ra6e803583be64cf8"/>
    <p:sldId xmlns:r="http://schemas.openxmlformats.org/officeDocument/2006/relationships" id="260" r:id="Rc6ce3530b11841a1"/>
    <p:sldId xmlns:r="http://schemas.openxmlformats.org/officeDocument/2006/relationships" id="261" r:id="R641832bbb79942b9"/>
    <p:sldId xmlns:r="http://schemas.openxmlformats.org/officeDocument/2006/relationships" id="262" r:id="Re18630e50e4841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26ab66a56043fb" /><Relationship Type="http://schemas.openxmlformats.org/officeDocument/2006/relationships/slide" Target="/ppt/slides/slide1.xml" Id="Rb65b03356f1747a1" /><Relationship Type="http://schemas.openxmlformats.org/officeDocument/2006/relationships/slide" Target="/ppt/slides/slide2.xml" Id="R19e95f4f5d334a66" /><Relationship Type="http://schemas.openxmlformats.org/officeDocument/2006/relationships/slide" Target="/ppt/slides/slide3.xml" Id="R7780d3dde1d746a1" /><Relationship Type="http://schemas.openxmlformats.org/officeDocument/2006/relationships/slide" Target="/ppt/slides/slide4.xml" Id="Ra6e803583be64cf8" /><Relationship Type="http://schemas.openxmlformats.org/officeDocument/2006/relationships/slide" Target="/ppt/slides/slide5.xml" Id="Rc6ce3530b11841a1" /><Relationship Type="http://schemas.openxmlformats.org/officeDocument/2006/relationships/slide" Target="/ppt/slides/slide6.xml" Id="R641832bbb79942b9" /><Relationship Type="http://schemas.openxmlformats.org/officeDocument/2006/relationships/slide" Target="/ppt/slides/slide7.xml" Id="Re18630e50e4841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f4165674924a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38a23d1004516" /><Relationship Type="http://schemas.openxmlformats.org/officeDocument/2006/relationships/theme" Target="/ppt/slideMasters/theme/theme1.xml" Id="R528982629b214d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838a23d10045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3b55e513549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f57c48bd240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0f07f55a348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1c856279743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f3c45f64247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a64f1d3324c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28a1249bf42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ATELLA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ATELLA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ATELLA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ATELLA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ATELLA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ATELLA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770 181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244 609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ATELLA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ATELLA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ATELLA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Sannergata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921 228 546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ATELLA REGNSKAP AS</a:t>
            </a:r>
          </a:p>
        </p:txBody>
      </p:sp>
    </p:spTree>
  </p:cSld>
  <p:clrMapOvr>
    <a:masterClrMapping xmlns:a="http://schemas.openxmlformats.org/drawingml/2006/main"/>
  </p:clrMapOvr>
</p:sld>
</file>