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ece208d54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57019a80c4bba"/>
  </p:sldMasterIdLst>
  <p:sldIdLst>
    <p:sldId xmlns:r="http://schemas.openxmlformats.org/officeDocument/2006/relationships" id="256" r:id="Rb91865ade43e4998"/>
    <p:sldId xmlns:r="http://schemas.openxmlformats.org/officeDocument/2006/relationships" id="257" r:id="Rc64594d4bc4040a8"/>
    <p:sldId xmlns:r="http://schemas.openxmlformats.org/officeDocument/2006/relationships" id="258" r:id="Rbefe3e4af4e64d37"/>
    <p:sldId xmlns:r="http://schemas.openxmlformats.org/officeDocument/2006/relationships" id="259" r:id="Rca845f9bc0684a70"/>
    <p:sldId xmlns:r="http://schemas.openxmlformats.org/officeDocument/2006/relationships" id="260" r:id="Ra7f288f4698e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57019a80c4bba" /><Relationship Type="http://schemas.openxmlformats.org/officeDocument/2006/relationships/slide" Target="/ppt/slides/slide1.xml" Id="Rb91865ade43e4998" /><Relationship Type="http://schemas.openxmlformats.org/officeDocument/2006/relationships/slide" Target="/ppt/slides/slide2.xml" Id="Rc64594d4bc4040a8" /><Relationship Type="http://schemas.openxmlformats.org/officeDocument/2006/relationships/slide" Target="/ppt/slides/slide3.xml" Id="Rbefe3e4af4e64d37" /><Relationship Type="http://schemas.openxmlformats.org/officeDocument/2006/relationships/slide" Target="/ppt/slides/slide4.xml" Id="Rca845f9bc0684a70" /><Relationship Type="http://schemas.openxmlformats.org/officeDocument/2006/relationships/slide" Target="/ppt/slides/slide5.xml" Id="Ra7f288f4698e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b3ab1c18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7a53e7af74070" /><Relationship Type="http://schemas.openxmlformats.org/officeDocument/2006/relationships/theme" Target="/ppt/slideMasters/theme/theme1.xml" Id="R0e7c2dbafe7b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7a53e7af7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e05d02a1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96184557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5179e100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89cf962e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6a748ffd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Allfarveien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