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e2616cf934b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cf0a060794fac"/>
  </p:sldMasterIdLst>
  <p:sldIdLst>
    <p:sldId xmlns:r="http://schemas.openxmlformats.org/officeDocument/2006/relationships" id="256" r:id="R63524511e4ab400e"/>
    <p:sldId xmlns:r="http://schemas.openxmlformats.org/officeDocument/2006/relationships" id="257" r:id="Rb2401a2da1d34b91"/>
    <p:sldId xmlns:r="http://schemas.openxmlformats.org/officeDocument/2006/relationships" id="258" r:id="Re65765cdd5d647b6"/>
    <p:sldId xmlns:r="http://schemas.openxmlformats.org/officeDocument/2006/relationships" id="259" r:id="R119f31165cd84403"/>
    <p:sldId xmlns:r="http://schemas.openxmlformats.org/officeDocument/2006/relationships" id="260" r:id="Rfac53b4e8b1d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cf0a060794fac" /><Relationship Type="http://schemas.openxmlformats.org/officeDocument/2006/relationships/slide" Target="/ppt/slides/slide1.xml" Id="R63524511e4ab400e" /><Relationship Type="http://schemas.openxmlformats.org/officeDocument/2006/relationships/slide" Target="/ppt/slides/slide2.xml" Id="Rb2401a2da1d34b91" /><Relationship Type="http://schemas.openxmlformats.org/officeDocument/2006/relationships/slide" Target="/ppt/slides/slide3.xml" Id="Re65765cdd5d647b6" /><Relationship Type="http://schemas.openxmlformats.org/officeDocument/2006/relationships/slide" Target="/ppt/slides/slide4.xml" Id="R119f31165cd84403" /><Relationship Type="http://schemas.openxmlformats.org/officeDocument/2006/relationships/slide" Target="/ppt/slides/slide5.xml" Id="Rfac53b4e8b1d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fa2b32098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a8b2397334e04" /><Relationship Type="http://schemas.openxmlformats.org/officeDocument/2006/relationships/theme" Target="/ppt/slideMasters/theme/theme1.xml" Id="Raef94760fb6b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a8b239733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906f95f3d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e03c5110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a5d2ba56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b1302ca9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59ba5b32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