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bde98e75eb4e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18dd427e2540d3"/>
  </p:sldMasterIdLst>
  <p:sldIdLst>
    <p:sldId xmlns:r="http://schemas.openxmlformats.org/officeDocument/2006/relationships" id="256" r:id="R126ffa4432484f93"/>
    <p:sldId xmlns:r="http://schemas.openxmlformats.org/officeDocument/2006/relationships" id="257" r:id="Rd42c951018ad4712"/>
    <p:sldId xmlns:r="http://schemas.openxmlformats.org/officeDocument/2006/relationships" id="258" r:id="Rc7b6db11f2524039"/>
    <p:sldId xmlns:r="http://schemas.openxmlformats.org/officeDocument/2006/relationships" id="259" r:id="Ra49b643cd5cb4c05"/>
    <p:sldId xmlns:r="http://schemas.openxmlformats.org/officeDocument/2006/relationships" id="260" r:id="R9044183815414f3f"/>
    <p:sldId xmlns:r="http://schemas.openxmlformats.org/officeDocument/2006/relationships" id="261" r:id="R04d4cfe632bd4544"/>
    <p:sldId xmlns:r="http://schemas.openxmlformats.org/officeDocument/2006/relationships" id="262" r:id="R2ec060dd6cfc4f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18dd427e2540d3" /><Relationship Type="http://schemas.openxmlformats.org/officeDocument/2006/relationships/slide" Target="/ppt/slides/slide1.xml" Id="R126ffa4432484f93" /><Relationship Type="http://schemas.openxmlformats.org/officeDocument/2006/relationships/slide" Target="/ppt/slides/slide2.xml" Id="Rd42c951018ad4712" /><Relationship Type="http://schemas.openxmlformats.org/officeDocument/2006/relationships/slide" Target="/ppt/slides/slide3.xml" Id="Rc7b6db11f2524039" /><Relationship Type="http://schemas.openxmlformats.org/officeDocument/2006/relationships/slide" Target="/ppt/slides/slide4.xml" Id="Ra49b643cd5cb4c05" /><Relationship Type="http://schemas.openxmlformats.org/officeDocument/2006/relationships/slide" Target="/ppt/slides/slide5.xml" Id="R9044183815414f3f" /><Relationship Type="http://schemas.openxmlformats.org/officeDocument/2006/relationships/slide" Target="/ppt/slides/slide6.xml" Id="R04d4cfe632bd4544" /><Relationship Type="http://schemas.openxmlformats.org/officeDocument/2006/relationships/slide" Target="/ppt/slides/slide7.xml" Id="R2ec060dd6cfc4f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09c22927a544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6436544b249db" /><Relationship Type="http://schemas.openxmlformats.org/officeDocument/2006/relationships/theme" Target="/ppt/slideMasters/theme/theme1.xml" Id="R5c6816d672ea45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46436544b249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1a0a6038649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5a650031241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6ee5d9fac48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c460eeb414f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dffa00b9f49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95f98d73247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99d78920947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EQUITATUS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EQUITATUS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5 523 659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20 415 217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20 438 621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TORKILDSEN ERIC VON KOSS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Eric von Koss Torkildsen, Tråkka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921 283 768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