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323e0de1e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b5ca19fc04058"/>
  </p:sldMasterIdLst>
  <p:sldIdLst>
    <p:sldId xmlns:r="http://schemas.openxmlformats.org/officeDocument/2006/relationships" id="256" r:id="R2b6acf7672f54cd4"/>
    <p:sldId xmlns:r="http://schemas.openxmlformats.org/officeDocument/2006/relationships" id="257" r:id="R9a421f49e34b46cd"/>
    <p:sldId xmlns:r="http://schemas.openxmlformats.org/officeDocument/2006/relationships" id="258" r:id="R883337d9d49946d2"/>
    <p:sldId xmlns:r="http://schemas.openxmlformats.org/officeDocument/2006/relationships" id="259" r:id="Re05e13d305394692"/>
    <p:sldId xmlns:r="http://schemas.openxmlformats.org/officeDocument/2006/relationships" id="260" r:id="R914fd68247ba4fd3"/>
    <p:sldId xmlns:r="http://schemas.openxmlformats.org/officeDocument/2006/relationships" id="261" r:id="Rb049da84dd7f4f71"/>
    <p:sldId xmlns:r="http://schemas.openxmlformats.org/officeDocument/2006/relationships" id="262" r:id="R603ec8aceaa1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b5ca19fc04058" /><Relationship Type="http://schemas.openxmlformats.org/officeDocument/2006/relationships/slide" Target="/ppt/slides/slide1.xml" Id="R2b6acf7672f54cd4" /><Relationship Type="http://schemas.openxmlformats.org/officeDocument/2006/relationships/slide" Target="/ppt/slides/slide2.xml" Id="R9a421f49e34b46cd" /><Relationship Type="http://schemas.openxmlformats.org/officeDocument/2006/relationships/slide" Target="/ppt/slides/slide3.xml" Id="R883337d9d49946d2" /><Relationship Type="http://schemas.openxmlformats.org/officeDocument/2006/relationships/slide" Target="/ppt/slides/slide4.xml" Id="Re05e13d305394692" /><Relationship Type="http://schemas.openxmlformats.org/officeDocument/2006/relationships/slide" Target="/ppt/slides/slide5.xml" Id="R914fd68247ba4fd3" /><Relationship Type="http://schemas.openxmlformats.org/officeDocument/2006/relationships/slide" Target="/ppt/slides/slide6.xml" Id="Rb049da84dd7f4f71" /><Relationship Type="http://schemas.openxmlformats.org/officeDocument/2006/relationships/slide" Target="/ppt/slides/slide7.xml" Id="R603ec8aceaa1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9d74f05b0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29e43c5043fb" /><Relationship Type="http://schemas.openxmlformats.org/officeDocument/2006/relationships/theme" Target="/ppt/slideMasters/theme/theme1.xml" Id="Rb704dd4672c4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e29e43c50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d0dd9b61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73946bc0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6559f155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703dca9b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04a6fe6a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9ea968ea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bcb1d942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