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428c11be3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2a6c2ffdfe4be5"/>
  </p:sldMasterIdLst>
  <p:sldIdLst>
    <p:sldId xmlns:r="http://schemas.openxmlformats.org/officeDocument/2006/relationships" id="256" r:id="Re7e80c277bae4ad2"/>
    <p:sldId xmlns:r="http://schemas.openxmlformats.org/officeDocument/2006/relationships" id="257" r:id="R8fb026c1b6b04dba"/>
    <p:sldId xmlns:r="http://schemas.openxmlformats.org/officeDocument/2006/relationships" id="258" r:id="R4c2182ccf8334969"/>
    <p:sldId xmlns:r="http://schemas.openxmlformats.org/officeDocument/2006/relationships" id="259" r:id="R3a70eb5df2974bef"/>
    <p:sldId xmlns:r="http://schemas.openxmlformats.org/officeDocument/2006/relationships" id="260" r:id="R59671cad3b9044ba"/>
    <p:sldId xmlns:r="http://schemas.openxmlformats.org/officeDocument/2006/relationships" id="261" r:id="Rcd820623199e4144"/>
    <p:sldId xmlns:r="http://schemas.openxmlformats.org/officeDocument/2006/relationships" id="262" r:id="R3cdf1ffc62a3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a6c2ffdfe4be5" /><Relationship Type="http://schemas.openxmlformats.org/officeDocument/2006/relationships/slide" Target="/ppt/slides/slide1.xml" Id="Re7e80c277bae4ad2" /><Relationship Type="http://schemas.openxmlformats.org/officeDocument/2006/relationships/slide" Target="/ppt/slides/slide2.xml" Id="R8fb026c1b6b04dba" /><Relationship Type="http://schemas.openxmlformats.org/officeDocument/2006/relationships/slide" Target="/ppt/slides/slide3.xml" Id="R4c2182ccf8334969" /><Relationship Type="http://schemas.openxmlformats.org/officeDocument/2006/relationships/slide" Target="/ppt/slides/slide4.xml" Id="R3a70eb5df2974bef" /><Relationship Type="http://schemas.openxmlformats.org/officeDocument/2006/relationships/slide" Target="/ppt/slides/slide5.xml" Id="R59671cad3b9044ba" /><Relationship Type="http://schemas.openxmlformats.org/officeDocument/2006/relationships/slide" Target="/ppt/slides/slide6.xml" Id="Rcd820623199e4144" /><Relationship Type="http://schemas.openxmlformats.org/officeDocument/2006/relationships/slide" Target="/ppt/slides/slide7.xml" Id="R3cdf1ffc62a3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f797d8b52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94129d654749" /><Relationship Type="http://schemas.openxmlformats.org/officeDocument/2006/relationships/theme" Target="/ppt/slideMasters/theme/theme1.xml" Id="R0ad9b8e1f97f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494129d65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4a805337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40ccee768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c3cd94d79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2c3d5176c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bd1866fd8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9940b82d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68b4e9d9c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LINGSEBRUHEIA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LINGSEBRUHEIA INVEST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OLAV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Bjørn Olav Haugland, Øygardsgrenda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921 311 389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LINGSEBRUHEIA INVEST AS</a:t>
            </a:r>
          </a:p>
        </p:txBody>
      </p:sp>
    </p:spTree>
  </p:cSld>
  <p:clrMapOvr>
    <a:masterClrMapping xmlns:a="http://schemas.openxmlformats.org/drawingml/2006/main"/>
  </p:clrMapOvr>
</p:sld>
</file>