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fd6dd66c3c5454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47cbeb684034c03"/>
  </p:sldMasterIdLst>
  <p:sldIdLst>
    <p:sldId xmlns:r="http://schemas.openxmlformats.org/officeDocument/2006/relationships" id="256" r:id="R4f6fa582532d4315"/>
    <p:sldId xmlns:r="http://schemas.openxmlformats.org/officeDocument/2006/relationships" id="257" r:id="Rb9473261eb4147a5"/>
    <p:sldId xmlns:r="http://schemas.openxmlformats.org/officeDocument/2006/relationships" id="258" r:id="Rbb66034f175d488b"/>
    <p:sldId xmlns:r="http://schemas.openxmlformats.org/officeDocument/2006/relationships" id="259" r:id="R045ce0ecb8ba406d"/>
    <p:sldId xmlns:r="http://schemas.openxmlformats.org/officeDocument/2006/relationships" id="260" r:id="R7f471843b31240e8"/>
    <p:sldId xmlns:r="http://schemas.openxmlformats.org/officeDocument/2006/relationships" id="261" r:id="Rd10581caf99a4eee"/>
    <p:sldId xmlns:r="http://schemas.openxmlformats.org/officeDocument/2006/relationships" id="262" r:id="R960eac8d87ab499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7cbeb684034c03" /><Relationship Type="http://schemas.openxmlformats.org/officeDocument/2006/relationships/slide" Target="/ppt/slides/slide1.xml" Id="R4f6fa582532d4315" /><Relationship Type="http://schemas.openxmlformats.org/officeDocument/2006/relationships/slide" Target="/ppt/slides/slide2.xml" Id="Rb9473261eb4147a5" /><Relationship Type="http://schemas.openxmlformats.org/officeDocument/2006/relationships/slide" Target="/ppt/slides/slide3.xml" Id="Rbb66034f175d488b" /><Relationship Type="http://schemas.openxmlformats.org/officeDocument/2006/relationships/slide" Target="/ppt/slides/slide4.xml" Id="R045ce0ecb8ba406d" /><Relationship Type="http://schemas.openxmlformats.org/officeDocument/2006/relationships/slide" Target="/ppt/slides/slide5.xml" Id="R7f471843b31240e8" /><Relationship Type="http://schemas.openxmlformats.org/officeDocument/2006/relationships/slide" Target="/ppt/slides/slide6.xml" Id="Rd10581caf99a4eee" /><Relationship Type="http://schemas.openxmlformats.org/officeDocument/2006/relationships/slide" Target="/ppt/slides/slide7.xml" Id="R960eac8d87ab499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6626f89b0e4b2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024105b5974e09" /><Relationship Type="http://schemas.openxmlformats.org/officeDocument/2006/relationships/theme" Target="/ppt/slideMasters/theme/theme1.xml" Id="Rd02b2d0e7f5f463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024105b5974e0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a76da31ff5468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066ca1cf0c474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657b65097c4c7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5c52ec2517457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d3a74fe473461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ecd88dc272451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5fdc609ade4ed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NORDENFJELDSKE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NORDENFJELDSKE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NORDENFJELDSKE REVISJON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NORDENFJELDSKE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NORDENFJELDSKE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NORDENFJELDSKE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3 828 555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1 951 633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1 573 648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411 385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2 746 083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NORDENFJELDSKE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KIZU AS  –  99,0 %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ØYSTEIN STOKKAN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NORDENFJELDSKE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Havnegata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921 321 252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NORDENFJELDSKE REVISJON AS</a:t>
            </a:r>
          </a:p>
        </p:txBody>
      </p:sp>
    </p:spTree>
  </p:cSld>
  <p:clrMapOvr>
    <a:masterClrMapping xmlns:a="http://schemas.openxmlformats.org/drawingml/2006/main"/>
  </p:clrMapOvr>
</p:sld>
</file>