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28427393bf42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e7b7b01bca42e9"/>
  </p:sldMasterIdLst>
  <p:sldIdLst>
    <p:sldId xmlns:r="http://schemas.openxmlformats.org/officeDocument/2006/relationships" id="256" r:id="R5dce461318ff42de"/>
    <p:sldId xmlns:r="http://schemas.openxmlformats.org/officeDocument/2006/relationships" id="257" r:id="R58a340f9ea1c4c89"/>
    <p:sldId xmlns:r="http://schemas.openxmlformats.org/officeDocument/2006/relationships" id="258" r:id="R1bdc20cb2acf4f83"/>
    <p:sldId xmlns:r="http://schemas.openxmlformats.org/officeDocument/2006/relationships" id="259" r:id="R02236199fbc345c3"/>
    <p:sldId xmlns:r="http://schemas.openxmlformats.org/officeDocument/2006/relationships" id="260" r:id="Rfaf5a565b4b84ba5"/>
    <p:sldId xmlns:r="http://schemas.openxmlformats.org/officeDocument/2006/relationships" id="261" r:id="Rf2712e0b937242f0"/>
    <p:sldId xmlns:r="http://schemas.openxmlformats.org/officeDocument/2006/relationships" id="262" r:id="Rbf474109322245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e7b7b01bca42e9" /><Relationship Type="http://schemas.openxmlformats.org/officeDocument/2006/relationships/slide" Target="/ppt/slides/slide1.xml" Id="R5dce461318ff42de" /><Relationship Type="http://schemas.openxmlformats.org/officeDocument/2006/relationships/slide" Target="/ppt/slides/slide2.xml" Id="R58a340f9ea1c4c89" /><Relationship Type="http://schemas.openxmlformats.org/officeDocument/2006/relationships/slide" Target="/ppt/slides/slide3.xml" Id="R1bdc20cb2acf4f83" /><Relationship Type="http://schemas.openxmlformats.org/officeDocument/2006/relationships/slide" Target="/ppt/slides/slide4.xml" Id="R02236199fbc345c3" /><Relationship Type="http://schemas.openxmlformats.org/officeDocument/2006/relationships/slide" Target="/ppt/slides/slide5.xml" Id="Rfaf5a565b4b84ba5" /><Relationship Type="http://schemas.openxmlformats.org/officeDocument/2006/relationships/slide" Target="/ppt/slides/slide6.xml" Id="Rf2712e0b937242f0" /><Relationship Type="http://schemas.openxmlformats.org/officeDocument/2006/relationships/slide" Target="/ppt/slides/slide7.xml" Id="Rbf474109322245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dc0b07ec9841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e6dedd383497b" /><Relationship Type="http://schemas.openxmlformats.org/officeDocument/2006/relationships/theme" Target="/ppt/slideMasters/theme/theme1.xml" Id="R35359673b7114a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7e6dedd38349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ebb4fdd6840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5735eef6647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616bdbbe740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ac7da947b47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a79904b7d40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852be037e4e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0090f2e8b4b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LIGAARD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−149 534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4 576 898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57 381 056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223 989 776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GLIGAARD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IVR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Husbyfaret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7505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921 326 483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