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728bc5b42e45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21a33924e045dd"/>
  </p:sldMasterIdLst>
  <p:sldIdLst>
    <p:sldId xmlns:r="http://schemas.openxmlformats.org/officeDocument/2006/relationships" id="256" r:id="Rce4fe9dd245041c8"/>
    <p:sldId xmlns:r="http://schemas.openxmlformats.org/officeDocument/2006/relationships" id="257" r:id="R76d0e20914a84500"/>
    <p:sldId xmlns:r="http://schemas.openxmlformats.org/officeDocument/2006/relationships" id="258" r:id="R94a3850409dd494b"/>
    <p:sldId xmlns:r="http://schemas.openxmlformats.org/officeDocument/2006/relationships" id="259" r:id="R9c48fbe1464c409a"/>
    <p:sldId xmlns:r="http://schemas.openxmlformats.org/officeDocument/2006/relationships" id="260" r:id="Rbfcb7e68f6614ac3"/>
    <p:sldId xmlns:r="http://schemas.openxmlformats.org/officeDocument/2006/relationships" id="261" r:id="R66ab3b101d3f4f08"/>
    <p:sldId xmlns:r="http://schemas.openxmlformats.org/officeDocument/2006/relationships" id="262" r:id="Rc0ebd2e16fb14d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21a33924e045dd" /><Relationship Type="http://schemas.openxmlformats.org/officeDocument/2006/relationships/slide" Target="/ppt/slides/slide1.xml" Id="Rce4fe9dd245041c8" /><Relationship Type="http://schemas.openxmlformats.org/officeDocument/2006/relationships/slide" Target="/ppt/slides/slide2.xml" Id="R76d0e20914a84500" /><Relationship Type="http://schemas.openxmlformats.org/officeDocument/2006/relationships/slide" Target="/ppt/slides/slide3.xml" Id="R94a3850409dd494b" /><Relationship Type="http://schemas.openxmlformats.org/officeDocument/2006/relationships/slide" Target="/ppt/slides/slide4.xml" Id="R9c48fbe1464c409a" /><Relationship Type="http://schemas.openxmlformats.org/officeDocument/2006/relationships/slide" Target="/ppt/slides/slide5.xml" Id="Rbfcb7e68f6614ac3" /><Relationship Type="http://schemas.openxmlformats.org/officeDocument/2006/relationships/slide" Target="/ppt/slides/slide6.xml" Id="R66ab3b101d3f4f08" /><Relationship Type="http://schemas.openxmlformats.org/officeDocument/2006/relationships/slide" Target="/ppt/slides/slide7.xml" Id="Rc0ebd2e16fb14d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1498ee70b4f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159f7d2b94697" /><Relationship Type="http://schemas.openxmlformats.org/officeDocument/2006/relationships/theme" Target="/ppt/slideMasters/theme/theme1.xml" Id="R637c7e7567484d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8159f7d2b946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78323121e4f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05f4da51946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98ca053b044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c00245c0a44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e4756fdca47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21b1c87314e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0a033364443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MSN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MSN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709 909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2 096 848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2 157 996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MARI SPJELKAVIK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Flintvegen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2818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921 331 495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