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244c68ffc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bee10dbe342eb"/>
  </p:sldMasterIdLst>
  <p:sldIdLst>
    <p:sldId xmlns:r="http://schemas.openxmlformats.org/officeDocument/2006/relationships" id="256" r:id="Rc7bfc5e6b7cc4bc8"/>
    <p:sldId xmlns:r="http://schemas.openxmlformats.org/officeDocument/2006/relationships" id="257" r:id="R4c5cfd1725e14157"/>
    <p:sldId xmlns:r="http://schemas.openxmlformats.org/officeDocument/2006/relationships" id="258" r:id="R529b6cc4bd6842e7"/>
    <p:sldId xmlns:r="http://schemas.openxmlformats.org/officeDocument/2006/relationships" id="259" r:id="R01d4818b348747ce"/>
    <p:sldId xmlns:r="http://schemas.openxmlformats.org/officeDocument/2006/relationships" id="260" r:id="R15d2f5f2975c4ffd"/>
    <p:sldId xmlns:r="http://schemas.openxmlformats.org/officeDocument/2006/relationships" id="261" r:id="R3b98c2eb6f3c4e47"/>
    <p:sldId xmlns:r="http://schemas.openxmlformats.org/officeDocument/2006/relationships" id="262" r:id="R302610a07fdd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bee10dbe342eb" /><Relationship Type="http://schemas.openxmlformats.org/officeDocument/2006/relationships/slide" Target="/ppt/slides/slide1.xml" Id="Rc7bfc5e6b7cc4bc8" /><Relationship Type="http://schemas.openxmlformats.org/officeDocument/2006/relationships/slide" Target="/ppt/slides/slide2.xml" Id="R4c5cfd1725e14157" /><Relationship Type="http://schemas.openxmlformats.org/officeDocument/2006/relationships/slide" Target="/ppt/slides/slide3.xml" Id="R529b6cc4bd6842e7" /><Relationship Type="http://schemas.openxmlformats.org/officeDocument/2006/relationships/slide" Target="/ppt/slides/slide4.xml" Id="R01d4818b348747ce" /><Relationship Type="http://schemas.openxmlformats.org/officeDocument/2006/relationships/slide" Target="/ppt/slides/slide5.xml" Id="R15d2f5f2975c4ffd" /><Relationship Type="http://schemas.openxmlformats.org/officeDocument/2006/relationships/slide" Target="/ppt/slides/slide6.xml" Id="R3b98c2eb6f3c4e47" /><Relationship Type="http://schemas.openxmlformats.org/officeDocument/2006/relationships/slide" Target="/ppt/slides/slide7.xml" Id="R302610a07fdd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60c6070cc41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6b7546b224f90" /><Relationship Type="http://schemas.openxmlformats.org/officeDocument/2006/relationships/theme" Target="/ppt/slideMasters/theme/theme1.xml" Id="R3f3b8a1538eb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06b7546b224f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60fd367a644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a48294da0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b200211b5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9e43fc213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c85bae191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55de8a75c46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d42c878bc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ARMABASITO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17 761 166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17 799 771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ENTERPRISES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921 343 752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