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a3e1e105646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3c877ca3f4561"/>
  </p:sldMasterIdLst>
  <p:sldIdLst>
    <p:sldId xmlns:r="http://schemas.openxmlformats.org/officeDocument/2006/relationships" id="256" r:id="R11a3c7c18e594494"/>
    <p:sldId xmlns:r="http://schemas.openxmlformats.org/officeDocument/2006/relationships" id="257" r:id="R943727100d5340e7"/>
    <p:sldId xmlns:r="http://schemas.openxmlformats.org/officeDocument/2006/relationships" id="258" r:id="Rf9c53f0935434122"/>
    <p:sldId xmlns:r="http://schemas.openxmlformats.org/officeDocument/2006/relationships" id="259" r:id="R450fc192b5944d9a"/>
    <p:sldId xmlns:r="http://schemas.openxmlformats.org/officeDocument/2006/relationships" id="260" r:id="R6cb5cc75dad84d9f"/>
    <p:sldId xmlns:r="http://schemas.openxmlformats.org/officeDocument/2006/relationships" id="261" r:id="R6b6a80731919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3c877ca3f4561" /><Relationship Type="http://schemas.openxmlformats.org/officeDocument/2006/relationships/slide" Target="/ppt/slides/slide1.xml" Id="R11a3c7c18e594494" /><Relationship Type="http://schemas.openxmlformats.org/officeDocument/2006/relationships/slide" Target="/ppt/slides/slide2.xml" Id="R943727100d5340e7" /><Relationship Type="http://schemas.openxmlformats.org/officeDocument/2006/relationships/slide" Target="/ppt/slides/slide3.xml" Id="Rf9c53f0935434122" /><Relationship Type="http://schemas.openxmlformats.org/officeDocument/2006/relationships/slide" Target="/ppt/slides/slide4.xml" Id="R450fc192b5944d9a" /><Relationship Type="http://schemas.openxmlformats.org/officeDocument/2006/relationships/slide" Target="/ppt/slides/slide5.xml" Id="R6cb5cc75dad84d9f" /><Relationship Type="http://schemas.openxmlformats.org/officeDocument/2006/relationships/slide" Target="/ppt/slides/slide6.xml" Id="R6b6a80731919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86dac4e9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f2bafb354191" /><Relationship Type="http://schemas.openxmlformats.org/officeDocument/2006/relationships/theme" Target="/ppt/slideMasters/theme/theme1.xml" Id="Rc634272e741d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2f2bafb35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ae8151fc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89c02f21643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cf354a999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d6d1e2ac45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bc2c93f74b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2ff66499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PHINOOR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PHINOOR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Andreas Forn, Bodinveien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921 360 347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PHINOOR AS</a:t>
            </a:r>
          </a:p>
        </p:txBody>
      </p:sp>
    </p:spTree>
  </p:cSld>
  <p:clrMapOvr>
    <a:masterClrMapping xmlns:a="http://schemas.openxmlformats.org/drawingml/2006/main"/>
  </p:clrMapOvr>
</p:sld>
</file>