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c612e3d6f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79381f7ce4f84"/>
  </p:sldMasterIdLst>
  <p:sldIdLst>
    <p:sldId xmlns:r="http://schemas.openxmlformats.org/officeDocument/2006/relationships" id="256" r:id="R99447d6476824044"/>
    <p:sldId xmlns:r="http://schemas.openxmlformats.org/officeDocument/2006/relationships" id="257" r:id="Rcbe8bb6178834445"/>
    <p:sldId xmlns:r="http://schemas.openxmlformats.org/officeDocument/2006/relationships" id="258" r:id="R34bfdf49dff049a6"/>
    <p:sldId xmlns:r="http://schemas.openxmlformats.org/officeDocument/2006/relationships" id="259" r:id="R9a6291017e9b415b"/>
    <p:sldId xmlns:r="http://schemas.openxmlformats.org/officeDocument/2006/relationships" id="260" r:id="Raf0b10da02e9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79381f7ce4f84" /><Relationship Type="http://schemas.openxmlformats.org/officeDocument/2006/relationships/slide" Target="/ppt/slides/slide1.xml" Id="R99447d6476824044" /><Relationship Type="http://schemas.openxmlformats.org/officeDocument/2006/relationships/slide" Target="/ppt/slides/slide2.xml" Id="Rcbe8bb6178834445" /><Relationship Type="http://schemas.openxmlformats.org/officeDocument/2006/relationships/slide" Target="/ppt/slides/slide3.xml" Id="R34bfdf49dff049a6" /><Relationship Type="http://schemas.openxmlformats.org/officeDocument/2006/relationships/slide" Target="/ppt/slides/slide4.xml" Id="R9a6291017e9b415b" /><Relationship Type="http://schemas.openxmlformats.org/officeDocument/2006/relationships/slide" Target="/ppt/slides/slide5.xml" Id="Raf0b10da02e9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7d81d1267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53d9efaf54138" /><Relationship Type="http://schemas.openxmlformats.org/officeDocument/2006/relationships/theme" Target="/ppt/slideMasters/theme/theme1.xml" Id="Rf3dfec4916a445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c53d9efaf5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aa2304641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d8f22c8d5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27e423e57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db8f4c4e441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84d84940449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SENJA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SENJA KOMMUNE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post@senja.kommune.no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921 369 417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