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b631e12b1345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96eaa560384645"/>
  </p:sldMasterIdLst>
  <p:sldIdLst>
    <p:sldId xmlns:r="http://schemas.openxmlformats.org/officeDocument/2006/relationships" id="256" r:id="R2147acf7916a46cd"/>
    <p:sldId xmlns:r="http://schemas.openxmlformats.org/officeDocument/2006/relationships" id="257" r:id="R9ff40b237fdc40b3"/>
    <p:sldId xmlns:r="http://schemas.openxmlformats.org/officeDocument/2006/relationships" id="258" r:id="Rf322b6d612344f36"/>
    <p:sldId xmlns:r="http://schemas.openxmlformats.org/officeDocument/2006/relationships" id="259" r:id="Rac6c000f102d444f"/>
    <p:sldId xmlns:r="http://schemas.openxmlformats.org/officeDocument/2006/relationships" id="260" r:id="R63dae4e3aef143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96eaa560384645" /><Relationship Type="http://schemas.openxmlformats.org/officeDocument/2006/relationships/slide" Target="/ppt/slides/slide1.xml" Id="R2147acf7916a46cd" /><Relationship Type="http://schemas.openxmlformats.org/officeDocument/2006/relationships/slide" Target="/ppt/slides/slide2.xml" Id="R9ff40b237fdc40b3" /><Relationship Type="http://schemas.openxmlformats.org/officeDocument/2006/relationships/slide" Target="/ppt/slides/slide3.xml" Id="Rf322b6d612344f36" /><Relationship Type="http://schemas.openxmlformats.org/officeDocument/2006/relationships/slide" Target="/ppt/slides/slide4.xml" Id="Rac6c000f102d444f" /><Relationship Type="http://schemas.openxmlformats.org/officeDocument/2006/relationships/slide" Target="/ppt/slides/slide5.xml" Id="R63dae4e3aef143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9360a869dd4e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d6de8b6934d41" /><Relationship Type="http://schemas.openxmlformats.org/officeDocument/2006/relationships/theme" Target="/ppt/slideMasters/theme/theme1.xml" Id="Redd3cb6b0ea142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cd6de8b6934d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1bfa4541840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132d7df5a4f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9eb6d5d364f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60e8bd41340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ab9da344c43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TØNSBERG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TØNSBERG KOMMUNE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Halfdan Wilhelmsens alle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3110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33406000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postmottak@tonsberg.kommune.no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tonsberg.kommune.no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921 383 681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KOMMUNE</a:t>
            </a:r>
          </a:p>
        </p:txBody>
      </p:sp>
    </p:spTree>
  </p:cSld>
  <p:clrMapOvr>
    <a:masterClrMapping xmlns:a="http://schemas.openxmlformats.org/drawingml/2006/main"/>
  </p:clrMapOvr>
</p:sld>
</file>