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57f18d32743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608d5375241b5"/>
  </p:sldMasterIdLst>
  <p:sldIdLst>
    <p:sldId xmlns:r="http://schemas.openxmlformats.org/officeDocument/2006/relationships" id="256" r:id="Race2383505a447b5"/>
    <p:sldId xmlns:r="http://schemas.openxmlformats.org/officeDocument/2006/relationships" id="257" r:id="R439a0bfafee74c08"/>
    <p:sldId xmlns:r="http://schemas.openxmlformats.org/officeDocument/2006/relationships" id="258" r:id="Rf85f8dccfc8d4a5a"/>
    <p:sldId xmlns:r="http://schemas.openxmlformats.org/officeDocument/2006/relationships" id="259" r:id="R86e64d00f3c54aaf"/>
    <p:sldId xmlns:r="http://schemas.openxmlformats.org/officeDocument/2006/relationships" id="260" r:id="R6d250dfbd80a4baa"/>
    <p:sldId xmlns:r="http://schemas.openxmlformats.org/officeDocument/2006/relationships" id="261" r:id="Re080658334724ed4"/>
    <p:sldId xmlns:r="http://schemas.openxmlformats.org/officeDocument/2006/relationships" id="262" r:id="Re50e90f21ed249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608d5375241b5" /><Relationship Type="http://schemas.openxmlformats.org/officeDocument/2006/relationships/slide" Target="/ppt/slides/slide1.xml" Id="Race2383505a447b5" /><Relationship Type="http://schemas.openxmlformats.org/officeDocument/2006/relationships/slide" Target="/ppt/slides/slide2.xml" Id="R439a0bfafee74c08" /><Relationship Type="http://schemas.openxmlformats.org/officeDocument/2006/relationships/slide" Target="/ppt/slides/slide3.xml" Id="Rf85f8dccfc8d4a5a" /><Relationship Type="http://schemas.openxmlformats.org/officeDocument/2006/relationships/slide" Target="/ppt/slides/slide4.xml" Id="R86e64d00f3c54aaf" /><Relationship Type="http://schemas.openxmlformats.org/officeDocument/2006/relationships/slide" Target="/ppt/slides/slide5.xml" Id="R6d250dfbd80a4baa" /><Relationship Type="http://schemas.openxmlformats.org/officeDocument/2006/relationships/slide" Target="/ppt/slides/slide6.xml" Id="Re080658334724ed4" /><Relationship Type="http://schemas.openxmlformats.org/officeDocument/2006/relationships/slide" Target="/ppt/slides/slide7.xml" Id="Re50e90f21ed249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3197c1c21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c653481364412" /><Relationship Type="http://schemas.openxmlformats.org/officeDocument/2006/relationships/theme" Target="/ppt/slideMasters/theme/theme1.xml" Id="Ra49daaf3605d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ec65348136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c52b883fe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9b3d55aba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f04e389ec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7de99d39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f4928a4d24b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5992fe8a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4a73eaef4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ABM HOLDINGSELSKAP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ABM HOLDINGSELSKAP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4 471 735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37 907 678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38 465 951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MYRMEL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BERIT MYRMEL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ANDRE MYRMEL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FLATLAND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HOLDINGSELSKAP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1808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921 398 158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ABM HOLDINGSELSKAP AS</a:t>
            </a:r>
          </a:p>
        </p:txBody>
      </p:sp>
    </p:spTree>
  </p:cSld>
  <p:clrMapOvr>
    <a:masterClrMapping xmlns:a="http://schemas.openxmlformats.org/drawingml/2006/main"/>
  </p:clrMapOvr>
</p:sld>
</file>