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b2292d32d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d8e1eeae3431d"/>
  </p:sldMasterIdLst>
  <p:sldIdLst>
    <p:sldId xmlns:r="http://schemas.openxmlformats.org/officeDocument/2006/relationships" id="256" r:id="R1caab27eb48b42c1"/>
    <p:sldId xmlns:r="http://schemas.openxmlformats.org/officeDocument/2006/relationships" id="257" r:id="Rf89b3865ed534592"/>
    <p:sldId xmlns:r="http://schemas.openxmlformats.org/officeDocument/2006/relationships" id="258" r:id="Ra14ca402d7264df0"/>
    <p:sldId xmlns:r="http://schemas.openxmlformats.org/officeDocument/2006/relationships" id="259" r:id="R3a95bc91393c4220"/>
    <p:sldId xmlns:r="http://schemas.openxmlformats.org/officeDocument/2006/relationships" id="260" r:id="R18ebe10a9f804cd4"/>
    <p:sldId xmlns:r="http://schemas.openxmlformats.org/officeDocument/2006/relationships" id="261" r:id="Rfbe83decb07b4920"/>
    <p:sldId xmlns:r="http://schemas.openxmlformats.org/officeDocument/2006/relationships" id="262" r:id="R75899a3180a6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d8e1eeae3431d" /><Relationship Type="http://schemas.openxmlformats.org/officeDocument/2006/relationships/slide" Target="/ppt/slides/slide1.xml" Id="R1caab27eb48b42c1" /><Relationship Type="http://schemas.openxmlformats.org/officeDocument/2006/relationships/slide" Target="/ppt/slides/slide2.xml" Id="Rf89b3865ed534592" /><Relationship Type="http://schemas.openxmlformats.org/officeDocument/2006/relationships/slide" Target="/ppt/slides/slide3.xml" Id="Ra14ca402d7264df0" /><Relationship Type="http://schemas.openxmlformats.org/officeDocument/2006/relationships/slide" Target="/ppt/slides/slide4.xml" Id="R3a95bc91393c4220" /><Relationship Type="http://schemas.openxmlformats.org/officeDocument/2006/relationships/slide" Target="/ppt/slides/slide5.xml" Id="R18ebe10a9f804cd4" /><Relationship Type="http://schemas.openxmlformats.org/officeDocument/2006/relationships/slide" Target="/ppt/slides/slide6.xml" Id="Rfbe83decb07b4920" /><Relationship Type="http://schemas.openxmlformats.org/officeDocument/2006/relationships/slide" Target="/ppt/slides/slide7.xml" Id="R75899a3180a6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add4af89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d001c8e9d4a7a" /><Relationship Type="http://schemas.openxmlformats.org/officeDocument/2006/relationships/theme" Target="/ppt/slideMasters/theme/theme1.xml" Id="R63104a431c50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d001c8e9d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9f692d68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630768b7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06340554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89ef6a836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24554951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bb69dc8f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262d3842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