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f9fc9b14e43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02d5f2b204309"/>
  </p:sldMasterIdLst>
  <p:sldIdLst>
    <p:sldId xmlns:r="http://schemas.openxmlformats.org/officeDocument/2006/relationships" id="256" r:id="Red26e7be072b4613"/>
    <p:sldId xmlns:r="http://schemas.openxmlformats.org/officeDocument/2006/relationships" id="257" r:id="Rd4f6b5c94ef44a35"/>
    <p:sldId xmlns:r="http://schemas.openxmlformats.org/officeDocument/2006/relationships" id="258" r:id="R99b23d0785994624"/>
    <p:sldId xmlns:r="http://schemas.openxmlformats.org/officeDocument/2006/relationships" id="259" r:id="R38ecfdf8e51c48af"/>
    <p:sldId xmlns:r="http://schemas.openxmlformats.org/officeDocument/2006/relationships" id="260" r:id="R1815fb74be804304"/>
    <p:sldId xmlns:r="http://schemas.openxmlformats.org/officeDocument/2006/relationships" id="261" r:id="Re1dd39ac17504b8f"/>
    <p:sldId xmlns:r="http://schemas.openxmlformats.org/officeDocument/2006/relationships" id="262" r:id="R5c01358619dd49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02d5f2b204309" /><Relationship Type="http://schemas.openxmlformats.org/officeDocument/2006/relationships/slide" Target="/ppt/slides/slide1.xml" Id="Red26e7be072b4613" /><Relationship Type="http://schemas.openxmlformats.org/officeDocument/2006/relationships/slide" Target="/ppt/slides/slide2.xml" Id="Rd4f6b5c94ef44a35" /><Relationship Type="http://schemas.openxmlformats.org/officeDocument/2006/relationships/slide" Target="/ppt/slides/slide3.xml" Id="R99b23d0785994624" /><Relationship Type="http://schemas.openxmlformats.org/officeDocument/2006/relationships/slide" Target="/ppt/slides/slide4.xml" Id="R38ecfdf8e51c48af" /><Relationship Type="http://schemas.openxmlformats.org/officeDocument/2006/relationships/slide" Target="/ppt/slides/slide5.xml" Id="R1815fb74be804304" /><Relationship Type="http://schemas.openxmlformats.org/officeDocument/2006/relationships/slide" Target="/ppt/slides/slide6.xml" Id="Re1dd39ac17504b8f" /><Relationship Type="http://schemas.openxmlformats.org/officeDocument/2006/relationships/slide" Target="/ppt/slides/slide7.xml" Id="R5c01358619dd49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8ce8b168146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30de704b748c5" /><Relationship Type="http://schemas.openxmlformats.org/officeDocument/2006/relationships/theme" Target="/ppt/slideMasters/theme/theme1.xml" Id="R78d2c68c368242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330de704b748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9d516f603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371ceb02648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d8443ab87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c43f9ce7c43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09b78838c4f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3f169f8374e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cc34909354e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637 658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LIND PETLUND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Heimdalsgata 26H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921 403 763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SLP AS</a:t>
            </a:r>
          </a:p>
        </p:txBody>
      </p:sp>
    </p:spTree>
  </p:cSld>
  <p:clrMapOvr>
    <a:masterClrMapping xmlns:a="http://schemas.openxmlformats.org/drawingml/2006/main"/>
  </p:clrMapOvr>
</p:sld>
</file>