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3b991b01404a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02c5e83ff94358"/>
  </p:sldMasterIdLst>
  <p:sldIdLst>
    <p:sldId xmlns:r="http://schemas.openxmlformats.org/officeDocument/2006/relationships" id="256" r:id="Rc623c9d1d92f4256"/>
    <p:sldId xmlns:r="http://schemas.openxmlformats.org/officeDocument/2006/relationships" id="257" r:id="R9d98bc875fb340c5"/>
    <p:sldId xmlns:r="http://schemas.openxmlformats.org/officeDocument/2006/relationships" id="258" r:id="Rf4ea8257f389430b"/>
    <p:sldId xmlns:r="http://schemas.openxmlformats.org/officeDocument/2006/relationships" id="259" r:id="R293267bf196f47b1"/>
    <p:sldId xmlns:r="http://schemas.openxmlformats.org/officeDocument/2006/relationships" id="260" r:id="R54f9c817be1b4cce"/>
    <p:sldId xmlns:r="http://schemas.openxmlformats.org/officeDocument/2006/relationships" id="261" r:id="Re90931cd9a27414e"/>
    <p:sldId xmlns:r="http://schemas.openxmlformats.org/officeDocument/2006/relationships" id="262" r:id="R5301454b22664e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02c5e83ff94358" /><Relationship Type="http://schemas.openxmlformats.org/officeDocument/2006/relationships/slide" Target="/ppt/slides/slide1.xml" Id="Rc623c9d1d92f4256" /><Relationship Type="http://schemas.openxmlformats.org/officeDocument/2006/relationships/slide" Target="/ppt/slides/slide2.xml" Id="R9d98bc875fb340c5" /><Relationship Type="http://schemas.openxmlformats.org/officeDocument/2006/relationships/slide" Target="/ppt/slides/slide3.xml" Id="Rf4ea8257f389430b" /><Relationship Type="http://schemas.openxmlformats.org/officeDocument/2006/relationships/slide" Target="/ppt/slides/slide4.xml" Id="R293267bf196f47b1" /><Relationship Type="http://schemas.openxmlformats.org/officeDocument/2006/relationships/slide" Target="/ppt/slides/slide5.xml" Id="R54f9c817be1b4cce" /><Relationship Type="http://schemas.openxmlformats.org/officeDocument/2006/relationships/slide" Target="/ppt/slides/slide6.xml" Id="Re90931cd9a27414e" /><Relationship Type="http://schemas.openxmlformats.org/officeDocument/2006/relationships/slide" Target="/ppt/slides/slide7.xml" Id="R5301454b22664e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d63c12933e40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5885f280fe4045" /><Relationship Type="http://schemas.openxmlformats.org/officeDocument/2006/relationships/theme" Target="/ppt/slideMasters/theme/theme1.xml" Id="R3e6a4a46945b42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5885f280fe40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7b4860f8b840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4058e2d8164c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016b4daf0d43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d04f3c092948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4d2ce38e234e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d03bdab70441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ac568bcd764f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UNITED ADVENTURES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UNITED ADVENTURES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UNITED ADVENTURES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UNITED ADVENTURES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UNITED ADVENTURES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UNITED ADVENTURES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640 056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601 620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721 189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UNITED ADVENTURES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KEEP EXPANDING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RIOT &amp; SONS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UNITED ADVENTURES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Anniken Fjelberg, Thomas Heftyes gate 64C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921 407 130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UNITED ADVENTURES AS</a:t>
            </a:r>
          </a:p>
        </p:txBody>
      </p:sp>
    </p:spTree>
  </p:cSld>
  <p:clrMapOvr>
    <a:masterClrMapping xmlns:a="http://schemas.openxmlformats.org/drawingml/2006/main"/>
  </p:clrMapOvr>
</p:sld>
</file>