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87da10a96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4406f6942482b"/>
  </p:sldMasterIdLst>
  <p:sldIdLst>
    <p:sldId xmlns:r="http://schemas.openxmlformats.org/officeDocument/2006/relationships" id="256" r:id="R8c5a8c182ea14501"/>
    <p:sldId xmlns:r="http://schemas.openxmlformats.org/officeDocument/2006/relationships" id="257" r:id="Ree1419edb8d141ca"/>
    <p:sldId xmlns:r="http://schemas.openxmlformats.org/officeDocument/2006/relationships" id="258" r:id="Ra53e8a0a7f4046b6"/>
    <p:sldId xmlns:r="http://schemas.openxmlformats.org/officeDocument/2006/relationships" id="259" r:id="Rf37d516ed16843f6"/>
    <p:sldId xmlns:r="http://schemas.openxmlformats.org/officeDocument/2006/relationships" id="260" r:id="R20f5f72bf63448e1"/>
    <p:sldId xmlns:r="http://schemas.openxmlformats.org/officeDocument/2006/relationships" id="261" r:id="Rb816402e399341f4"/>
    <p:sldId xmlns:r="http://schemas.openxmlformats.org/officeDocument/2006/relationships" id="262" r:id="R063cf434b1ac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4406f6942482b" /><Relationship Type="http://schemas.openxmlformats.org/officeDocument/2006/relationships/slide" Target="/ppt/slides/slide1.xml" Id="R8c5a8c182ea14501" /><Relationship Type="http://schemas.openxmlformats.org/officeDocument/2006/relationships/slide" Target="/ppt/slides/slide2.xml" Id="Ree1419edb8d141ca" /><Relationship Type="http://schemas.openxmlformats.org/officeDocument/2006/relationships/slide" Target="/ppt/slides/slide3.xml" Id="Ra53e8a0a7f4046b6" /><Relationship Type="http://schemas.openxmlformats.org/officeDocument/2006/relationships/slide" Target="/ppt/slides/slide4.xml" Id="Rf37d516ed16843f6" /><Relationship Type="http://schemas.openxmlformats.org/officeDocument/2006/relationships/slide" Target="/ppt/slides/slide5.xml" Id="R20f5f72bf63448e1" /><Relationship Type="http://schemas.openxmlformats.org/officeDocument/2006/relationships/slide" Target="/ppt/slides/slide6.xml" Id="Rb816402e399341f4" /><Relationship Type="http://schemas.openxmlformats.org/officeDocument/2006/relationships/slide" Target="/ppt/slides/slide7.xml" Id="R063cf434b1ac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9f5cac23d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cf9b4fb6407e" /><Relationship Type="http://schemas.openxmlformats.org/officeDocument/2006/relationships/theme" Target="/ppt/slideMasters/theme/theme1.xml" Id="Rac3e0b80ba49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2cf9b4fb6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1f45ece2f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c515bb164f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af6db272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8bf407e67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16f825d26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1b51b936b43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71ac25946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