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963f455a3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fc179256c4de8"/>
  </p:sldMasterIdLst>
  <p:sldIdLst>
    <p:sldId xmlns:r="http://schemas.openxmlformats.org/officeDocument/2006/relationships" id="256" r:id="Ra700ff8338974158"/>
    <p:sldId xmlns:r="http://schemas.openxmlformats.org/officeDocument/2006/relationships" id="257" r:id="Rf0bc6de508be4e3c"/>
    <p:sldId xmlns:r="http://schemas.openxmlformats.org/officeDocument/2006/relationships" id="258" r:id="R43d7e833fccd488b"/>
    <p:sldId xmlns:r="http://schemas.openxmlformats.org/officeDocument/2006/relationships" id="259" r:id="Rb4f50b0fd55f4f89"/>
    <p:sldId xmlns:r="http://schemas.openxmlformats.org/officeDocument/2006/relationships" id="260" r:id="Ra4c6cbf8fe574a4c"/>
    <p:sldId xmlns:r="http://schemas.openxmlformats.org/officeDocument/2006/relationships" id="261" r:id="R9cadce3bdfed487e"/>
    <p:sldId xmlns:r="http://schemas.openxmlformats.org/officeDocument/2006/relationships" id="262" r:id="Rbdcf43fd60b6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fc179256c4de8" /><Relationship Type="http://schemas.openxmlformats.org/officeDocument/2006/relationships/slide" Target="/ppt/slides/slide1.xml" Id="Ra700ff8338974158" /><Relationship Type="http://schemas.openxmlformats.org/officeDocument/2006/relationships/slide" Target="/ppt/slides/slide2.xml" Id="Rf0bc6de508be4e3c" /><Relationship Type="http://schemas.openxmlformats.org/officeDocument/2006/relationships/slide" Target="/ppt/slides/slide3.xml" Id="R43d7e833fccd488b" /><Relationship Type="http://schemas.openxmlformats.org/officeDocument/2006/relationships/slide" Target="/ppt/slides/slide4.xml" Id="Rb4f50b0fd55f4f89" /><Relationship Type="http://schemas.openxmlformats.org/officeDocument/2006/relationships/slide" Target="/ppt/slides/slide5.xml" Id="Ra4c6cbf8fe574a4c" /><Relationship Type="http://schemas.openxmlformats.org/officeDocument/2006/relationships/slide" Target="/ppt/slides/slide6.xml" Id="R9cadce3bdfed487e" /><Relationship Type="http://schemas.openxmlformats.org/officeDocument/2006/relationships/slide" Target="/ppt/slides/slide7.xml" Id="Rbdcf43fd60b6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acb2ce71344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6fe4137da4ad1" /><Relationship Type="http://schemas.openxmlformats.org/officeDocument/2006/relationships/theme" Target="/ppt/slideMasters/theme/theme1.xml" Id="R7d43beda514f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6fe4137da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8c7a7c3ad49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f5fd2c0c3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59621ff8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d18d002c140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8335312cd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11818b4b1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7ae056564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KARIVITJE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KARIVITJE HOLDING AS ble etablert [år] og holder til i Vega.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1 532 987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LINDBAKK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8984 Vega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