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453308341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7b05505934b2f"/>
  </p:sldMasterIdLst>
  <p:sldIdLst>
    <p:sldId xmlns:r="http://schemas.openxmlformats.org/officeDocument/2006/relationships" id="256" r:id="Rbba1ca59ecb84ece"/>
    <p:sldId xmlns:r="http://schemas.openxmlformats.org/officeDocument/2006/relationships" id="257" r:id="R9628aa66ef7a43c5"/>
    <p:sldId xmlns:r="http://schemas.openxmlformats.org/officeDocument/2006/relationships" id="258" r:id="R68eeefcb71f548b9"/>
    <p:sldId xmlns:r="http://schemas.openxmlformats.org/officeDocument/2006/relationships" id="259" r:id="R2ac46f5f4bf348c9"/>
    <p:sldId xmlns:r="http://schemas.openxmlformats.org/officeDocument/2006/relationships" id="260" r:id="R7d0b5f4a77ec4464"/>
    <p:sldId xmlns:r="http://schemas.openxmlformats.org/officeDocument/2006/relationships" id="261" r:id="Ra8c7adad63c947b9"/>
    <p:sldId xmlns:r="http://schemas.openxmlformats.org/officeDocument/2006/relationships" id="262" r:id="R6e327f45eef5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7b05505934b2f" /><Relationship Type="http://schemas.openxmlformats.org/officeDocument/2006/relationships/slide" Target="/ppt/slides/slide1.xml" Id="Rbba1ca59ecb84ece" /><Relationship Type="http://schemas.openxmlformats.org/officeDocument/2006/relationships/slide" Target="/ppt/slides/slide2.xml" Id="R9628aa66ef7a43c5" /><Relationship Type="http://schemas.openxmlformats.org/officeDocument/2006/relationships/slide" Target="/ppt/slides/slide3.xml" Id="R68eeefcb71f548b9" /><Relationship Type="http://schemas.openxmlformats.org/officeDocument/2006/relationships/slide" Target="/ppt/slides/slide4.xml" Id="R2ac46f5f4bf348c9" /><Relationship Type="http://schemas.openxmlformats.org/officeDocument/2006/relationships/slide" Target="/ppt/slides/slide5.xml" Id="R7d0b5f4a77ec4464" /><Relationship Type="http://schemas.openxmlformats.org/officeDocument/2006/relationships/slide" Target="/ppt/slides/slide6.xml" Id="Ra8c7adad63c947b9" /><Relationship Type="http://schemas.openxmlformats.org/officeDocument/2006/relationships/slide" Target="/ppt/slides/slide7.xml" Id="R6e327f45eef5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dd95979e4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44a31160459b" /><Relationship Type="http://schemas.openxmlformats.org/officeDocument/2006/relationships/theme" Target="/ppt/slideMasters/theme/theme1.xml" Id="R6ca80c6cb3fc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744a31160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5d8e6dde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e9a22fd1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81a2e43a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a1b5bcd6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54b00cae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232753174d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20977c18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STEEL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STEEL GROUP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8 130 168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12 750 366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BADERM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HENNUM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921 422 628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STEEL GROUP AS</a:t>
            </a:r>
          </a:p>
        </p:txBody>
      </p:sp>
    </p:spTree>
  </p:cSld>
  <p:clrMapOvr>
    <a:masterClrMapping xmlns:a="http://schemas.openxmlformats.org/drawingml/2006/main"/>
  </p:clrMapOvr>
</p:sld>
</file>