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8ed9516eb3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a647e7f907497c"/>
  </p:sldMasterIdLst>
  <p:sldIdLst>
    <p:sldId xmlns:r="http://schemas.openxmlformats.org/officeDocument/2006/relationships" id="256" r:id="Ra1994bf39ae047eb"/>
    <p:sldId xmlns:r="http://schemas.openxmlformats.org/officeDocument/2006/relationships" id="257" r:id="Rd9a904f2bc214922"/>
    <p:sldId xmlns:r="http://schemas.openxmlformats.org/officeDocument/2006/relationships" id="258" r:id="Rb4b0c38d8f394558"/>
    <p:sldId xmlns:r="http://schemas.openxmlformats.org/officeDocument/2006/relationships" id="259" r:id="Rcff19b247c2f48bf"/>
    <p:sldId xmlns:r="http://schemas.openxmlformats.org/officeDocument/2006/relationships" id="260" r:id="Rd221c26d27204c03"/>
    <p:sldId xmlns:r="http://schemas.openxmlformats.org/officeDocument/2006/relationships" id="261" r:id="Rc798f7c2e5954ec1"/>
    <p:sldId xmlns:r="http://schemas.openxmlformats.org/officeDocument/2006/relationships" id="262" r:id="R4d3b82163731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647e7f907497c" /><Relationship Type="http://schemas.openxmlformats.org/officeDocument/2006/relationships/slide" Target="/ppt/slides/slide1.xml" Id="Ra1994bf39ae047eb" /><Relationship Type="http://schemas.openxmlformats.org/officeDocument/2006/relationships/slide" Target="/ppt/slides/slide2.xml" Id="Rd9a904f2bc214922" /><Relationship Type="http://schemas.openxmlformats.org/officeDocument/2006/relationships/slide" Target="/ppt/slides/slide3.xml" Id="Rb4b0c38d8f394558" /><Relationship Type="http://schemas.openxmlformats.org/officeDocument/2006/relationships/slide" Target="/ppt/slides/slide4.xml" Id="Rcff19b247c2f48bf" /><Relationship Type="http://schemas.openxmlformats.org/officeDocument/2006/relationships/slide" Target="/ppt/slides/slide5.xml" Id="Rd221c26d27204c03" /><Relationship Type="http://schemas.openxmlformats.org/officeDocument/2006/relationships/slide" Target="/ppt/slides/slide6.xml" Id="Rc798f7c2e5954ec1" /><Relationship Type="http://schemas.openxmlformats.org/officeDocument/2006/relationships/slide" Target="/ppt/slides/slide7.xml" Id="R4d3b82163731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f8552e377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7b153de194548" /><Relationship Type="http://schemas.openxmlformats.org/officeDocument/2006/relationships/theme" Target="/ppt/slideMasters/theme/theme1.xml" Id="Rc4ee39312007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57b153de19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1859cf4ac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1331c1a8e46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a2e03feba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313222e40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8b50e6ab14e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77b43f1ea4d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c4aa5e7ec46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CARUCEL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483 918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44 342 270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2 017 292 320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2 517 452 057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921 428 464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