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6c848d64a7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e4cd8dc3324075"/>
  </p:sldMasterIdLst>
  <p:sldIdLst>
    <p:sldId xmlns:r="http://schemas.openxmlformats.org/officeDocument/2006/relationships" id="256" r:id="R57b1f72eb37542ed"/>
    <p:sldId xmlns:r="http://schemas.openxmlformats.org/officeDocument/2006/relationships" id="257" r:id="Rc575a861726948a0"/>
    <p:sldId xmlns:r="http://schemas.openxmlformats.org/officeDocument/2006/relationships" id="258" r:id="R39efe34aba714388"/>
    <p:sldId xmlns:r="http://schemas.openxmlformats.org/officeDocument/2006/relationships" id="259" r:id="R5ff869ba0e28400d"/>
    <p:sldId xmlns:r="http://schemas.openxmlformats.org/officeDocument/2006/relationships" id="260" r:id="R0560692fa20143c7"/>
    <p:sldId xmlns:r="http://schemas.openxmlformats.org/officeDocument/2006/relationships" id="261" r:id="R7077ab9e3c164281"/>
    <p:sldId xmlns:r="http://schemas.openxmlformats.org/officeDocument/2006/relationships" id="262" r:id="R2cb76d35bdce42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4cd8dc3324075" /><Relationship Type="http://schemas.openxmlformats.org/officeDocument/2006/relationships/slide" Target="/ppt/slides/slide1.xml" Id="R57b1f72eb37542ed" /><Relationship Type="http://schemas.openxmlformats.org/officeDocument/2006/relationships/slide" Target="/ppt/slides/slide2.xml" Id="Rc575a861726948a0" /><Relationship Type="http://schemas.openxmlformats.org/officeDocument/2006/relationships/slide" Target="/ppt/slides/slide3.xml" Id="R39efe34aba714388" /><Relationship Type="http://schemas.openxmlformats.org/officeDocument/2006/relationships/slide" Target="/ppt/slides/slide4.xml" Id="R5ff869ba0e28400d" /><Relationship Type="http://schemas.openxmlformats.org/officeDocument/2006/relationships/slide" Target="/ppt/slides/slide5.xml" Id="R0560692fa20143c7" /><Relationship Type="http://schemas.openxmlformats.org/officeDocument/2006/relationships/slide" Target="/ppt/slides/slide6.xml" Id="R7077ab9e3c164281" /><Relationship Type="http://schemas.openxmlformats.org/officeDocument/2006/relationships/slide" Target="/ppt/slides/slide7.xml" Id="R2cb76d35bdce42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95186b13e41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027d0a6174151" /><Relationship Type="http://schemas.openxmlformats.org/officeDocument/2006/relationships/theme" Target="/ppt/slideMasters/theme/theme1.xml" Id="Re87fb173b00b44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8027d0a61741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58f738d4e47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fd9f7551541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e6d66a80b41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6cf62c632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4cb59c65a40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15670609e4b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a5ea4aa304e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 INVESTERING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4 617 892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32 936 905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33 616 286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SALTE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921 477 961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INVESTERING AS</a:t>
            </a:r>
          </a:p>
        </p:txBody>
      </p:sp>
    </p:spTree>
  </p:cSld>
  <p:clrMapOvr>
    <a:masterClrMapping xmlns:a="http://schemas.openxmlformats.org/drawingml/2006/main"/>
  </p:clrMapOvr>
</p:sld>
</file>