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74d81041043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1c8cae81a54fba"/>
  </p:sldMasterIdLst>
  <p:sldIdLst>
    <p:sldId xmlns:r="http://schemas.openxmlformats.org/officeDocument/2006/relationships" id="256" r:id="R9d28b137086c4509"/>
    <p:sldId xmlns:r="http://schemas.openxmlformats.org/officeDocument/2006/relationships" id="257" r:id="R4bd2e92d89954d42"/>
    <p:sldId xmlns:r="http://schemas.openxmlformats.org/officeDocument/2006/relationships" id="258" r:id="R1ecc3e9776b2445d"/>
    <p:sldId xmlns:r="http://schemas.openxmlformats.org/officeDocument/2006/relationships" id="259" r:id="R4802f070f0a04b75"/>
    <p:sldId xmlns:r="http://schemas.openxmlformats.org/officeDocument/2006/relationships" id="260" r:id="R771967fdd4e34421"/>
    <p:sldId xmlns:r="http://schemas.openxmlformats.org/officeDocument/2006/relationships" id="261" r:id="Re2877be5b08e4857"/>
    <p:sldId xmlns:r="http://schemas.openxmlformats.org/officeDocument/2006/relationships" id="262" r:id="Ra56b084059b647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c8cae81a54fba" /><Relationship Type="http://schemas.openxmlformats.org/officeDocument/2006/relationships/slide" Target="/ppt/slides/slide1.xml" Id="R9d28b137086c4509" /><Relationship Type="http://schemas.openxmlformats.org/officeDocument/2006/relationships/slide" Target="/ppt/slides/slide2.xml" Id="R4bd2e92d89954d42" /><Relationship Type="http://schemas.openxmlformats.org/officeDocument/2006/relationships/slide" Target="/ppt/slides/slide3.xml" Id="R1ecc3e9776b2445d" /><Relationship Type="http://schemas.openxmlformats.org/officeDocument/2006/relationships/slide" Target="/ppt/slides/slide4.xml" Id="R4802f070f0a04b75" /><Relationship Type="http://schemas.openxmlformats.org/officeDocument/2006/relationships/slide" Target="/ppt/slides/slide5.xml" Id="R771967fdd4e34421" /><Relationship Type="http://schemas.openxmlformats.org/officeDocument/2006/relationships/slide" Target="/ppt/slides/slide6.xml" Id="Re2877be5b08e4857" /><Relationship Type="http://schemas.openxmlformats.org/officeDocument/2006/relationships/slide" Target="/ppt/slides/slide7.xml" Id="Ra56b084059b647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861a2418542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40b2c56dd47d0" /><Relationship Type="http://schemas.openxmlformats.org/officeDocument/2006/relationships/theme" Target="/ppt/slideMasters/theme/theme1.xml" Id="R55c08cb4e011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540b2c56dd47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a67e549f343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2e5e5aac04b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21c45255c48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5e47df7f847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a0698c16a44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6be4ded8643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d4422dc2247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KONOW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KONOW AS ble etablert [år] og holder til i Saltnes.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−784 158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1 891 503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34 494 539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40 629 273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EINAR KONOW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Hvalfangerveien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1642 Saltnes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gne@briskely.no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921 483 473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