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fd0a2993f40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3c557c5f44f94"/>
  </p:sldMasterIdLst>
  <p:sldIdLst>
    <p:sldId xmlns:r="http://schemas.openxmlformats.org/officeDocument/2006/relationships" id="256" r:id="Ra0ffd5a5df764653"/>
    <p:sldId xmlns:r="http://schemas.openxmlformats.org/officeDocument/2006/relationships" id="257" r:id="R46c81c3fa3f244f3"/>
    <p:sldId xmlns:r="http://schemas.openxmlformats.org/officeDocument/2006/relationships" id="258" r:id="R5c7375c188de4588"/>
    <p:sldId xmlns:r="http://schemas.openxmlformats.org/officeDocument/2006/relationships" id="259" r:id="Rf4e8f0ebd29840bb"/>
    <p:sldId xmlns:r="http://schemas.openxmlformats.org/officeDocument/2006/relationships" id="260" r:id="Rc5a07793557b4cd4"/>
    <p:sldId xmlns:r="http://schemas.openxmlformats.org/officeDocument/2006/relationships" id="261" r:id="R42a87c4b355e403a"/>
    <p:sldId xmlns:r="http://schemas.openxmlformats.org/officeDocument/2006/relationships" id="262" r:id="R0416a49061b74c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3c557c5f44f94" /><Relationship Type="http://schemas.openxmlformats.org/officeDocument/2006/relationships/slide" Target="/ppt/slides/slide1.xml" Id="Ra0ffd5a5df764653" /><Relationship Type="http://schemas.openxmlformats.org/officeDocument/2006/relationships/slide" Target="/ppt/slides/slide2.xml" Id="R46c81c3fa3f244f3" /><Relationship Type="http://schemas.openxmlformats.org/officeDocument/2006/relationships/slide" Target="/ppt/slides/slide3.xml" Id="R5c7375c188de4588" /><Relationship Type="http://schemas.openxmlformats.org/officeDocument/2006/relationships/slide" Target="/ppt/slides/slide4.xml" Id="Rf4e8f0ebd29840bb" /><Relationship Type="http://schemas.openxmlformats.org/officeDocument/2006/relationships/slide" Target="/ppt/slides/slide5.xml" Id="Rc5a07793557b4cd4" /><Relationship Type="http://schemas.openxmlformats.org/officeDocument/2006/relationships/slide" Target="/ppt/slides/slide6.xml" Id="R42a87c4b355e403a" /><Relationship Type="http://schemas.openxmlformats.org/officeDocument/2006/relationships/slide" Target="/ppt/slides/slide7.xml" Id="R0416a49061b74c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f625b824d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51407090c470c" /><Relationship Type="http://schemas.openxmlformats.org/officeDocument/2006/relationships/theme" Target="/ppt/slideMasters/theme/theme1.xml" Id="R02b00c8bdc9047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b51407090c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c1b1fc5e9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706d0405c48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a97dd1ed041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394883b9b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87070c56a46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180033a424d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568544b57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 TEAM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8 304 162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6 845 778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16 101 085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BLINGSMO AS  –  48,3 %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REVISJON AS  –  48,3 %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GAPTJERN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NYLÆNDE FRAMNES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97 92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post@revisorteam.com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www.revisorteam.com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921 505 744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TEAM AS</a:t>
            </a:r>
          </a:p>
        </p:txBody>
      </p:sp>
    </p:spTree>
  </p:cSld>
  <p:clrMapOvr>
    <a:masterClrMapping xmlns:a="http://schemas.openxmlformats.org/drawingml/2006/main"/>
  </p:clrMapOvr>
</p:sld>
</file>