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043f4e47e34e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e9d6e6ab45400d"/>
  </p:sldMasterIdLst>
  <p:sldIdLst>
    <p:sldId xmlns:r="http://schemas.openxmlformats.org/officeDocument/2006/relationships" id="256" r:id="Ra4a9e1d99bfc470a"/>
    <p:sldId xmlns:r="http://schemas.openxmlformats.org/officeDocument/2006/relationships" id="257" r:id="R267868eafa314327"/>
    <p:sldId xmlns:r="http://schemas.openxmlformats.org/officeDocument/2006/relationships" id="258" r:id="R89ab0a2dac434fec"/>
    <p:sldId xmlns:r="http://schemas.openxmlformats.org/officeDocument/2006/relationships" id="259" r:id="Rc93359b1ce824de9"/>
    <p:sldId xmlns:r="http://schemas.openxmlformats.org/officeDocument/2006/relationships" id="260" r:id="Rfed338928a7648c3"/>
    <p:sldId xmlns:r="http://schemas.openxmlformats.org/officeDocument/2006/relationships" id="261" r:id="R548e30c39eec41ea"/>
    <p:sldId xmlns:r="http://schemas.openxmlformats.org/officeDocument/2006/relationships" id="262" r:id="R66dae08dd6c846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e9d6e6ab45400d" /><Relationship Type="http://schemas.openxmlformats.org/officeDocument/2006/relationships/slide" Target="/ppt/slides/slide1.xml" Id="Ra4a9e1d99bfc470a" /><Relationship Type="http://schemas.openxmlformats.org/officeDocument/2006/relationships/slide" Target="/ppt/slides/slide2.xml" Id="R267868eafa314327" /><Relationship Type="http://schemas.openxmlformats.org/officeDocument/2006/relationships/slide" Target="/ppt/slides/slide3.xml" Id="R89ab0a2dac434fec" /><Relationship Type="http://schemas.openxmlformats.org/officeDocument/2006/relationships/slide" Target="/ppt/slides/slide4.xml" Id="Rc93359b1ce824de9" /><Relationship Type="http://schemas.openxmlformats.org/officeDocument/2006/relationships/slide" Target="/ppt/slides/slide5.xml" Id="Rfed338928a7648c3" /><Relationship Type="http://schemas.openxmlformats.org/officeDocument/2006/relationships/slide" Target="/ppt/slides/slide6.xml" Id="R548e30c39eec41ea" /><Relationship Type="http://schemas.openxmlformats.org/officeDocument/2006/relationships/slide" Target="/ppt/slides/slide7.xml" Id="R66dae08dd6c846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8211333a6f42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aaeb52b3e4c3c" /><Relationship Type="http://schemas.openxmlformats.org/officeDocument/2006/relationships/theme" Target="/ppt/slideMasters/theme/theme1.xml" Id="R0b4e0b54d7404e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eaaeb52b3e4c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8005fb9a74e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e75392ea744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42e3e8fe64d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4859f90f443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ec6c931724b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575ce726b4f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b1ca0eac34a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SR HOLDINGSELSKAP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 HOLDINGSELSKAP AS ble etablert [år] og holder til i Hvalstad.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−151 534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2 888 514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32 776 590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32 953 189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ERNST TORP AARS-RYNNING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ELISABETH FLOOD AARS-RYNNING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VILDE SOFIA FLOOD AARS-RYNNING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Brusetfaret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1395 Hvalstad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fredrik.rynning@gmail.com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921 527 136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HOLDINGSELSKAP AS</a:t>
            </a:r>
          </a:p>
        </p:txBody>
      </p:sp>
    </p:spTree>
  </p:cSld>
  <p:clrMapOvr>
    <a:masterClrMapping xmlns:a="http://schemas.openxmlformats.org/drawingml/2006/main"/>
  </p:clrMapOvr>
</p:sld>
</file>