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100a867e594a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042209558843ae"/>
  </p:sldMasterIdLst>
  <p:sldIdLst>
    <p:sldId xmlns:r="http://schemas.openxmlformats.org/officeDocument/2006/relationships" id="256" r:id="Rdb14fd3572514faa"/>
    <p:sldId xmlns:r="http://schemas.openxmlformats.org/officeDocument/2006/relationships" id="257" r:id="R0164225031cb46d8"/>
    <p:sldId xmlns:r="http://schemas.openxmlformats.org/officeDocument/2006/relationships" id="258" r:id="R054f51f2d4f34e07"/>
    <p:sldId xmlns:r="http://schemas.openxmlformats.org/officeDocument/2006/relationships" id="259" r:id="R811bcec63a05401b"/>
    <p:sldId xmlns:r="http://schemas.openxmlformats.org/officeDocument/2006/relationships" id="260" r:id="R1628695b81294963"/>
    <p:sldId xmlns:r="http://schemas.openxmlformats.org/officeDocument/2006/relationships" id="261" r:id="R80421872a1af4546"/>
    <p:sldId xmlns:r="http://schemas.openxmlformats.org/officeDocument/2006/relationships" id="262" r:id="Raabe0a0267a448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042209558843ae" /><Relationship Type="http://schemas.openxmlformats.org/officeDocument/2006/relationships/slide" Target="/ppt/slides/slide1.xml" Id="Rdb14fd3572514faa" /><Relationship Type="http://schemas.openxmlformats.org/officeDocument/2006/relationships/slide" Target="/ppt/slides/slide2.xml" Id="R0164225031cb46d8" /><Relationship Type="http://schemas.openxmlformats.org/officeDocument/2006/relationships/slide" Target="/ppt/slides/slide3.xml" Id="R054f51f2d4f34e07" /><Relationship Type="http://schemas.openxmlformats.org/officeDocument/2006/relationships/slide" Target="/ppt/slides/slide4.xml" Id="R811bcec63a05401b" /><Relationship Type="http://schemas.openxmlformats.org/officeDocument/2006/relationships/slide" Target="/ppt/slides/slide5.xml" Id="R1628695b81294963" /><Relationship Type="http://schemas.openxmlformats.org/officeDocument/2006/relationships/slide" Target="/ppt/slides/slide6.xml" Id="R80421872a1af4546" /><Relationship Type="http://schemas.openxmlformats.org/officeDocument/2006/relationships/slide" Target="/ppt/slides/slide7.xml" Id="Raabe0a0267a448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760907bf8e45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1189b55a6f4035" /><Relationship Type="http://schemas.openxmlformats.org/officeDocument/2006/relationships/theme" Target="/ppt/slideMasters/theme/theme1.xml" Id="R891128d3f80145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a1189b55a6f40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b9b8b193a4f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36b90800d43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371195ba044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be162db31a46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3362c9340747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3a2a2091840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0b0828aa749f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ALLOCATION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ALLOCATION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7 107 824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6 999 455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7 032 649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139 055 428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151 198 034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ALLOCERIUS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ALLOCATION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Sommerrogata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921 532 385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ALLOCATION AS</a:t>
            </a:r>
          </a:p>
        </p:txBody>
      </p:sp>
    </p:spTree>
  </p:cSld>
  <p:clrMapOvr>
    <a:masterClrMapping xmlns:a="http://schemas.openxmlformats.org/drawingml/2006/main"/>
  </p:clrMapOvr>
</p:sld>
</file>