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e51b82533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2d90e98d7489c"/>
  </p:sldMasterIdLst>
  <p:sldIdLst>
    <p:sldId xmlns:r="http://schemas.openxmlformats.org/officeDocument/2006/relationships" id="256" r:id="R15f57710189d4b1e"/>
    <p:sldId xmlns:r="http://schemas.openxmlformats.org/officeDocument/2006/relationships" id="257" r:id="Ra0efafe7e22547fd"/>
    <p:sldId xmlns:r="http://schemas.openxmlformats.org/officeDocument/2006/relationships" id="258" r:id="R2c07ab3a1a8d4417"/>
    <p:sldId xmlns:r="http://schemas.openxmlformats.org/officeDocument/2006/relationships" id="259" r:id="R241bb08765114aa5"/>
    <p:sldId xmlns:r="http://schemas.openxmlformats.org/officeDocument/2006/relationships" id="260" r:id="R0d353c52a6a14efc"/>
    <p:sldId xmlns:r="http://schemas.openxmlformats.org/officeDocument/2006/relationships" id="261" r:id="R1a1c0e9488d24635"/>
    <p:sldId xmlns:r="http://schemas.openxmlformats.org/officeDocument/2006/relationships" id="262" r:id="R8a3ca8317d09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2d90e98d7489c" /><Relationship Type="http://schemas.openxmlformats.org/officeDocument/2006/relationships/slide" Target="/ppt/slides/slide1.xml" Id="R15f57710189d4b1e" /><Relationship Type="http://schemas.openxmlformats.org/officeDocument/2006/relationships/slide" Target="/ppt/slides/slide2.xml" Id="Ra0efafe7e22547fd" /><Relationship Type="http://schemas.openxmlformats.org/officeDocument/2006/relationships/slide" Target="/ppt/slides/slide3.xml" Id="R2c07ab3a1a8d4417" /><Relationship Type="http://schemas.openxmlformats.org/officeDocument/2006/relationships/slide" Target="/ppt/slides/slide4.xml" Id="R241bb08765114aa5" /><Relationship Type="http://schemas.openxmlformats.org/officeDocument/2006/relationships/slide" Target="/ppt/slides/slide5.xml" Id="R0d353c52a6a14efc" /><Relationship Type="http://schemas.openxmlformats.org/officeDocument/2006/relationships/slide" Target="/ppt/slides/slide6.xml" Id="R1a1c0e9488d24635" /><Relationship Type="http://schemas.openxmlformats.org/officeDocument/2006/relationships/slide" Target="/ppt/slides/slide7.xml" Id="R8a3ca8317d09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a7d525a8c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031a8b624b54" /><Relationship Type="http://schemas.openxmlformats.org/officeDocument/2006/relationships/theme" Target="/ppt/slideMasters/theme/theme1.xml" Id="R1d3534e47095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2031a8b62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247d3ff5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206804646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efa2599d8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4f50aa6c4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d2ff92751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80b3690e48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4677b54b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PANDA INVEST &amp;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&amp;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PANDA INVEST &amp; SERVICES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&amp;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&amp;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&amp;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3 192 501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&amp;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ARILD HOLM SVEIVEN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&amp;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921 549 830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&amp; SERVICES AS</a:t>
            </a:r>
          </a:p>
        </p:txBody>
      </p:sp>
    </p:spTree>
  </p:cSld>
  <p:clrMapOvr>
    <a:masterClrMapping xmlns:a="http://schemas.openxmlformats.org/drawingml/2006/main"/>
  </p:clrMapOvr>
</p:sld>
</file>