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ed4832c4e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1f5834db242d9"/>
  </p:sldMasterIdLst>
  <p:sldIdLst>
    <p:sldId xmlns:r="http://schemas.openxmlformats.org/officeDocument/2006/relationships" id="256" r:id="R354c8c4924a84214"/>
    <p:sldId xmlns:r="http://schemas.openxmlformats.org/officeDocument/2006/relationships" id="257" r:id="R1608ad7e18e04c8c"/>
    <p:sldId xmlns:r="http://schemas.openxmlformats.org/officeDocument/2006/relationships" id="258" r:id="R026babcae67a41cf"/>
    <p:sldId xmlns:r="http://schemas.openxmlformats.org/officeDocument/2006/relationships" id="259" r:id="R7fa2d04f24c44045"/>
    <p:sldId xmlns:r="http://schemas.openxmlformats.org/officeDocument/2006/relationships" id="260" r:id="R761e483f29dd4b64"/>
    <p:sldId xmlns:r="http://schemas.openxmlformats.org/officeDocument/2006/relationships" id="261" r:id="Rb3dd3953b4774c03"/>
    <p:sldId xmlns:r="http://schemas.openxmlformats.org/officeDocument/2006/relationships" id="262" r:id="R9ca52b056351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1f5834db242d9" /><Relationship Type="http://schemas.openxmlformats.org/officeDocument/2006/relationships/slide" Target="/ppt/slides/slide1.xml" Id="R354c8c4924a84214" /><Relationship Type="http://schemas.openxmlformats.org/officeDocument/2006/relationships/slide" Target="/ppt/slides/slide2.xml" Id="R1608ad7e18e04c8c" /><Relationship Type="http://schemas.openxmlformats.org/officeDocument/2006/relationships/slide" Target="/ppt/slides/slide3.xml" Id="R026babcae67a41cf" /><Relationship Type="http://schemas.openxmlformats.org/officeDocument/2006/relationships/slide" Target="/ppt/slides/slide4.xml" Id="R7fa2d04f24c44045" /><Relationship Type="http://schemas.openxmlformats.org/officeDocument/2006/relationships/slide" Target="/ppt/slides/slide5.xml" Id="R761e483f29dd4b64" /><Relationship Type="http://schemas.openxmlformats.org/officeDocument/2006/relationships/slide" Target="/ppt/slides/slide6.xml" Id="Rb3dd3953b4774c03" /><Relationship Type="http://schemas.openxmlformats.org/officeDocument/2006/relationships/slide" Target="/ppt/slides/slide7.xml" Id="R9ca52b056351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b3eb95153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fc73e0b44a49" /><Relationship Type="http://schemas.openxmlformats.org/officeDocument/2006/relationships/theme" Target="/ppt/slideMasters/theme/theme1.xml" Id="Rce7551504d3a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afc73e0b4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fd3a8e7e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bf75bd54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998a1e23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7dd87bc3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dd4d8342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78dcacbb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eacffe36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836 276 000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1 049 215 000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