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a70fe941a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b754a9c01455d"/>
  </p:sldMasterIdLst>
  <p:sldIdLst>
    <p:sldId xmlns:r="http://schemas.openxmlformats.org/officeDocument/2006/relationships" id="256" r:id="Reac0c521f36d4efd"/>
    <p:sldId xmlns:r="http://schemas.openxmlformats.org/officeDocument/2006/relationships" id="257" r:id="R7db7a41f4a3f43d7"/>
    <p:sldId xmlns:r="http://schemas.openxmlformats.org/officeDocument/2006/relationships" id="258" r:id="R1e71b533c4c34ff7"/>
    <p:sldId xmlns:r="http://schemas.openxmlformats.org/officeDocument/2006/relationships" id="259" r:id="R12495595086b4683"/>
    <p:sldId xmlns:r="http://schemas.openxmlformats.org/officeDocument/2006/relationships" id="260" r:id="R86e46fc165f14a4c"/>
    <p:sldId xmlns:r="http://schemas.openxmlformats.org/officeDocument/2006/relationships" id="261" r:id="R74371bc67de04c0f"/>
    <p:sldId xmlns:r="http://schemas.openxmlformats.org/officeDocument/2006/relationships" id="262" r:id="Rd346ebf2f4f1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b754a9c01455d" /><Relationship Type="http://schemas.openxmlformats.org/officeDocument/2006/relationships/slide" Target="/ppt/slides/slide1.xml" Id="Reac0c521f36d4efd" /><Relationship Type="http://schemas.openxmlformats.org/officeDocument/2006/relationships/slide" Target="/ppt/slides/slide2.xml" Id="R7db7a41f4a3f43d7" /><Relationship Type="http://schemas.openxmlformats.org/officeDocument/2006/relationships/slide" Target="/ppt/slides/slide3.xml" Id="R1e71b533c4c34ff7" /><Relationship Type="http://schemas.openxmlformats.org/officeDocument/2006/relationships/slide" Target="/ppt/slides/slide4.xml" Id="R12495595086b4683" /><Relationship Type="http://schemas.openxmlformats.org/officeDocument/2006/relationships/slide" Target="/ppt/slides/slide5.xml" Id="R86e46fc165f14a4c" /><Relationship Type="http://schemas.openxmlformats.org/officeDocument/2006/relationships/slide" Target="/ppt/slides/slide6.xml" Id="R74371bc67de04c0f" /><Relationship Type="http://schemas.openxmlformats.org/officeDocument/2006/relationships/slide" Target="/ppt/slides/slide7.xml" Id="Rd346ebf2f4f1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e7704f3f0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e3b0ef29478d" /><Relationship Type="http://schemas.openxmlformats.org/officeDocument/2006/relationships/theme" Target="/ppt/slideMasters/theme/theme1.xml" Id="R8a79aa94bf4a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2e3b0ef29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c793a5ab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2987478c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33797257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7f3e6505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5f1d5b89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f41eed87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55fabbbc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AURIS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631 141 000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RUNE AUSTGULEN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RUNE AUSTGULEN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AURIS HOLDING AS</a:t>
            </a:r>
          </a:p>
        </p:txBody>
      </p:sp>
    </p:spTree>
  </p:cSld>
  <p:clrMapOvr>
    <a:masterClrMapping xmlns:a="http://schemas.openxmlformats.org/drawingml/2006/main"/>
  </p:clrMapOvr>
</p:sld>
</file>