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9602a6724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9a380cef046c5"/>
  </p:sldMasterIdLst>
  <p:sldIdLst>
    <p:sldId xmlns:r="http://schemas.openxmlformats.org/officeDocument/2006/relationships" id="256" r:id="Rb31b49e8d0814f0f"/>
    <p:sldId xmlns:r="http://schemas.openxmlformats.org/officeDocument/2006/relationships" id="257" r:id="R6bd4c16ad12144dc"/>
    <p:sldId xmlns:r="http://schemas.openxmlformats.org/officeDocument/2006/relationships" id="258" r:id="R34f49ebe4e8c4446"/>
    <p:sldId xmlns:r="http://schemas.openxmlformats.org/officeDocument/2006/relationships" id="259" r:id="R3230e381284943d7"/>
    <p:sldId xmlns:r="http://schemas.openxmlformats.org/officeDocument/2006/relationships" id="260" r:id="R4d6f4df06b07400a"/>
    <p:sldId xmlns:r="http://schemas.openxmlformats.org/officeDocument/2006/relationships" id="261" r:id="R5a6e2884a4444543"/>
    <p:sldId xmlns:r="http://schemas.openxmlformats.org/officeDocument/2006/relationships" id="262" r:id="R477e4697a504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9a380cef046c5" /><Relationship Type="http://schemas.openxmlformats.org/officeDocument/2006/relationships/slide" Target="/ppt/slides/slide1.xml" Id="Rb31b49e8d0814f0f" /><Relationship Type="http://schemas.openxmlformats.org/officeDocument/2006/relationships/slide" Target="/ppt/slides/slide2.xml" Id="R6bd4c16ad12144dc" /><Relationship Type="http://schemas.openxmlformats.org/officeDocument/2006/relationships/slide" Target="/ppt/slides/slide3.xml" Id="R34f49ebe4e8c4446" /><Relationship Type="http://schemas.openxmlformats.org/officeDocument/2006/relationships/slide" Target="/ppt/slides/slide4.xml" Id="R3230e381284943d7" /><Relationship Type="http://schemas.openxmlformats.org/officeDocument/2006/relationships/slide" Target="/ppt/slides/slide5.xml" Id="R4d6f4df06b07400a" /><Relationship Type="http://schemas.openxmlformats.org/officeDocument/2006/relationships/slide" Target="/ppt/slides/slide6.xml" Id="R5a6e2884a4444543" /><Relationship Type="http://schemas.openxmlformats.org/officeDocument/2006/relationships/slide" Target="/ppt/slides/slide7.xml" Id="R477e4697a504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d05fd096e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361883b6e491d" /><Relationship Type="http://schemas.openxmlformats.org/officeDocument/2006/relationships/theme" Target="/ppt/slideMasters/theme/theme1.xml" Id="R0ea46e17864a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361883b6e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a18102e2242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6af23fcaf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1faf69807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cabc45075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0a256f7de43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4d51af174b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7cd7b1a95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−237 676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1 106 022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ORVOKKI KEINÄNEN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Langås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921 566 336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AIM HOLDING AS</a:t>
            </a:r>
          </a:p>
        </p:txBody>
      </p:sp>
    </p:spTree>
  </p:cSld>
  <p:clrMapOvr>
    <a:masterClrMapping xmlns:a="http://schemas.openxmlformats.org/drawingml/2006/main"/>
  </p:clrMapOvr>
</p:sld>
</file>