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71ffecf913f4dc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75cd03abf264619"/>
  </p:sldMasterIdLst>
  <p:sldIdLst>
    <p:sldId xmlns:r="http://schemas.openxmlformats.org/officeDocument/2006/relationships" id="256" r:id="R35b70966051e473c"/>
    <p:sldId xmlns:r="http://schemas.openxmlformats.org/officeDocument/2006/relationships" id="257" r:id="Red7ff484846d4c91"/>
    <p:sldId xmlns:r="http://schemas.openxmlformats.org/officeDocument/2006/relationships" id="258" r:id="R556e251fa29c4dc4"/>
    <p:sldId xmlns:r="http://schemas.openxmlformats.org/officeDocument/2006/relationships" id="259" r:id="R72148695762e4cb0"/>
    <p:sldId xmlns:r="http://schemas.openxmlformats.org/officeDocument/2006/relationships" id="260" r:id="R0bdee713a773402f"/>
    <p:sldId xmlns:r="http://schemas.openxmlformats.org/officeDocument/2006/relationships" id="261" r:id="R3eff6a11324c4acc"/>
    <p:sldId xmlns:r="http://schemas.openxmlformats.org/officeDocument/2006/relationships" id="262" r:id="Re5447784a1df4af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5cd03abf264619" /><Relationship Type="http://schemas.openxmlformats.org/officeDocument/2006/relationships/slide" Target="/ppt/slides/slide1.xml" Id="R35b70966051e473c" /><Relationship Type="http://schemas.openxmlformats.org/officeDocument/2006/relationships/slide" Target="/ppt/slides/slide2.xml" Id="Red7ff484846d4c91" /><Relationship Type="http://schemas.openxmlformats.org/officeDocument/2006/relationships/slide" Target="/ppt/slides/slide3.xml" Id="R556e251fa29c4dc4" /><Relationship Type="http://schemas.openxmlformats.org/officeDocument/2006/relationships/slide" Target="/ppt/slides/slide4.xml" Id="R72148695762e4cb0" /><Relationship Type="http://schemas.openxmlformats.org/officeDocument/2006/relationships/slide" Target="/ppt/slides/slide5.xml" Id="R0bdee713a773402f" /><Relationship Type="http://schemas.openxmlformats.org/officeDocument/2006/relationships/slide" Target="/ppt/slides/slide6.xml" Id="R3eff6a11324c4acc" /><Relationship Type="http://schemas.openxmlformats.org/officeDocument/2006/relationships/slide" Target="/ppt/slides/slide7.xml" Id="Re5447784a1df4af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1fa2afadcd4cd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119a2ecff245bc" /><Relationship Type="http://schemas.openxmlformats.org/officeDocument/2006/relationships/theme" Target="/ppt/slideMasters/theme/theme1.xml" Id="Rcb1ef7a1a668449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9119a2ecff245b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cea7ffffad480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72ed70f4354dd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ee6dd80b5f438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54b6c2ec4d45a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4300e28a31454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43b125a79d44c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8fd768c05d4de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OLE JOHANNES MONSEN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JOHANNES MONSEN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JOHANNES MONSEN AS ble etablert [år] og holder til i Tromsø.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JOHANNES MONSEN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JOHANNES MONSEN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JOHANNES MONSEN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349 200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−2 762 052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14 209 377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146 982 444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165 789 403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JOHANNES MONSEN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EIRIK MONSEN AS  –  34,0 %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GAUTE MONSEN AS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VEGARD MONSEN AS  –  33,0 %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JOHANNES MONSEN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Sjøgata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9008 Tromsø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921 575 475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JOHANNES MONSEN AS</a:t>
            </a:r>
          </a:p>
        </p:txBody>
      </p:sp>
    </p:spTree>
  </p:cSld>
  <p:clrMapOvr>
    <a:masterClrMapping xmlns:a="http://schemas.openxmlformats.org/drawingml/2006/main"/>
  </p:clrMapOvr>
</p:sld>
</file>