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a51cbe89354d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78ecfa3b294cb6"/>
  </p:sldMasterIdLst>
  <p:sldIdLst>
    <p:sldId xmlns:r="http://schemas.openxmlformats.org/officeDocument/2006/relationships" id="256" r:id="Rd9235a3d10484fb2"/>
    <p:sldId xmlns:r="http://schemas.openxmlformats.org/officeDocument/2006/relationships" id="257" r:id="R6ca2dbd4bc9d4cb2"/>
    <p:sldId xmlns:r="http://schemas.openxmlformats.org/officeDocument/2006/relationships" id="258" r:id="R191e4e723aea4551"/>
    <p:sldId xmlns:r="http://schemas.openxmlformats.org/officeDocument/2006/relationships" id="259" r:id="R81a3bd8869ac401b"/>
    <p:sldId xmlns:r="http://schemas.openxmlformats.org/officeDocument/2006/relationships" id="260" r:id="R22b3dbb6fd50458b"/>
    <p:sldId xmlns:r="http://schemas.openxmlformats.org/officeDocument/2006/relationships" id="261" r:id="R84dcf3ead0ff48ec"/>
    <p:sldId xmlns:r="http://schemas.openxmlformats.org/officeDocument/2006/relationships" id="262" r:id="Rcc7b63b8b29e42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8ecfa3b294cb6" /><Relationship Type="http://schemas.openxmlformats.org/officeDocument/2006/relationships/slide" Target="/ppt/slides/slide1.xml" Id="Rd9235a3d10484fb2" /><Relationship Type="http://schemas.openxmlformats.org/officeDocument/2006/relationships/slide" Target="/ppt/slides/slide2.xml" Id="R6ca2dbd4bc9d4cb2" /><Relationship Type="http://schemas.openxmlformats.org/officeDocument/2006/relationships/slide" Target="/ppt/slides/slide3.xml" Id="R191e4e723aea4551" /><Relationship Type="http://schemas.openxmlformats.org/officeDocument/2006/relationships/slide" Target="/ppt/slides/slide4.xml" Id="R81a3bd8869ac401b" /><Relationship Type="http://schemas.openxmlformats.org/officeDocument/2006/relationships/slide" Target="/ppt/slides/slide5.xml" Id="R22b3dbb6fd50458b" /><Relationship Type="http://schemas.openxmlformats.org/officeDocument/2006/relationships/slide" Target="/ppt/slides/slide6.xml" Id="R84dcf3ead0ff48ec" /><Relationship Type="http://schemas.openxmlformats.org/officeDocument/2006/relationships/slide" Target="/ppt/slides/slide7.xml" Id="Rcc7b63b8b29e42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8cdfc927e64b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a60b0aeca44f1" /><Relationship Type="http://schemas.openxmlformats.org/officeDocument/2006/relationships/theme" Target="/ppt/slideMasters/theme/theme1.xml" Id="R77fd45ebfa8140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fa60b0aeca44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21e168daa44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5f4771f8f42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5189b9d154f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0776588e242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30373efd048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4b4d0d9d345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842ae4bbf4c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CENTIGMA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CENTIGMA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−30 502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3 429 018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 LUNDEN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Tåsenveien 93B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921 575 602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CENTIGMA AS</a:t>
            </a:r>
          </a:p>
        </p:txBody>
      </p:sp>
    </p:spTree>
  </p:cSld>
  <p:clrMapOvr>
    <a:masterClrMapping xmlns:a="http://schemas.openxmlformats.org/drawingml/2006/main"/>
  </p:clrMapOvr>
</p:sld>
</file>