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a7bcdee91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510ecb138484f"/>
  </p:sldMasterIdLst>
  <p:sldIdLst>
    <p:sldId xmlns:r="http://schemas.openxmlformats.org/officeDocument/2006/relationships" id="256" r:id="R4eace806a2a0415f"/>
    <p:sldId xmlns:r="http://schemas.openxmlformats.org/officeDocument/2006/relationships" id="257" r:id="R8be19819c38c414e"/>
    <p:sldId xmlns:r="http://schemas.openxmlformats.org/officeDocument/2006/relationships" id="258" r:id="R20896bad0e9e4cc4"/>
    <p:sldId xmlns:r="http://schemas.openxmlformats.org/officeDocument/2006/relationships" id="259" r:id="Rbf0cf1218ca94e4d"/>
    <p:sldId xmlns:r="http://schemas.openxmlformats.org/officeDocument/2006/relationships" id="260" r:id="R84cc72f9463a493b"/>
    <p:sldId xmlns:r="http://schemas.openxmlformats.org/officeDocument/2006/relationships" id="261" r:id="Rb875d8551b614525"/>
    <p:sldId xmlns:r="http://schemas.openxmlformats.org/officeDocument/2006/relationships" id="262" r:id="R552e818161ec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510ecb138484f" /><Relationship Type="http://schemas.openxmlformats.org/officeDocument/2006/relationships/slide" Target="/ppt/slides/slide1.xml" Id="R4eace806a2a0415f" /><Relationship Type="http://schemas.openxmlformats.org/officeDocument/2006/relationships/slide" Target="/ppt/slides/slide2.xml" Id="R8be19819c38c414e" /><Relationship Type="http://schemas.openxmlformats.org/officeDocument/2006/relationships/slide" Target="/ppt/slides/slide3.xml" Id="R20896bad0e9e4cc4" /><Relationship Type="http://schemas.openxmlformats.org/officeDocument/2006/relationships/slide" Target="/ppt/slides/slide4.xml" Id="Rbf0cf1218ca94e4d" /><Relationship Type="http://schemas.openxmlformats.org/officeDocument/2006/relationships/slide" Target="/ppt/slides/slide5.xml" Id="R84cc72f9463a493b" /><Relationship Type="http://schemas.openxmlformats.org/officeDocument/2006/relationships/slide" Target="/ppt/slides/slide6.xml" Id="Rb875d8551b614525" /><Relationship Type="http://schemas.openxmlformats.org/officeDocument/2006/relationships/slide" Target="/ppt/slides/slide7.xml" Id="R552e818161ec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e35e6aacd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754002454574" /><Relationship Type="http://schemas.openxmlformats.org/officeDocument/2006/relationships/theme" Target="/ppt/slideMasters/theme/theme1.xml" Id="R1e0d58924f31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c75400245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a24b7bce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1691ebf9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12cc9d20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55c704c0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aa3f6232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f03e1c42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8bcc818c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