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cbc35f7dd6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d2e2d70004ef3"/>
  </p:sldMasterIdLst>
  <p:sldIdLst>
    <p:sldId xmlns:r="http://schemas.openxmlformats.org/officeDocument/2006/relationships" id="256" r:id="Rdcfd4e96314743f1"/>
    <p:sldId xmlns:r="http://schemas.openxmlformats.org/officeDocument/2006/relationships" id="257" r:id="R6af277c5fc594743"/>
    <p:sldId xmlns:r="http://schemas.openxmlformats.org/officeDocument/2006/relationships" id="258" r:id="Rccbb23fa53fa4aac"/>
    <p:sldId xmlns:r="http://schemas.openxmlformats.org/officeDocument/2006/relationships" id="259" r:id="R7d006daab6854aa1"/>
    <p:sldId xmlns:r="http://schemas.openxmlformats.org/officeDocument/2006/relationships" id="260" r:id="R65bf962aa76a459e"/>
    <p:sldId xmlns:r="http://schemas.openxmlformats.org/officeDocument/2006/relationships" id="261" r:id="R4010dafa39524090"/>
    <p:sldId xmlns:r="http://schemas.openxmlformats.org/officeDocument/2006/relationships" id="262" r:id="Ra9d816ab1ff4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d2e2d70004ef3" /><Relationship Type="http://schemas.openxmlformats.org/officeDocument/2006/relationships/slide" Target="/ppt/slides/slide1.xml" Id="Rdcfd4e96314743f1" /><Relationship Type="http://schemas.openxmlformats.org/officeDocument/2006/relationships/slide" Target="/ppt/slides/slide2.xml" Id="R6af277c5fc594743" /><Relationship Type="http://schemas.openxmlformats.org/officeDocument/2006/relationships/slide" Target="/ppt/slides/slide3.xml" Id="Rccbb23fa53fa4aac" /><Relationship Type="http://schemas.openxmlformats.org/officeDocument/2006/relationships/slide" Target="/ppt/slides/slide4.xml" Id="R7d006daab6854aa1" /><Relationship Type="http://schemas.openxmlformats.org/officeDocument/2006/relationships/slide" Target="/ppt/slides/slide5.xml" Id="R65bf962aa76a459e" /><Relationship Type="http://schemas.openxmlformats.org/officeDocument/2006/relationships/slide" Target="/ppt/slides/slide6.xml" Id="R4010dafa39524090" /><Relationship Type="http://schemas.openxmlformats.org/officeDocument/2006/relationships/slide" Target="/ppt/slides/slide7.xml" Id="Ra9d816ab1ff4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f1975726f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91a2387d494e" /><Relationship Type="http://schemas.openxmlformats.org/officeDocument/2006/relationships/theme" Target="/ppt/slideMasters/theme/theme1.xml" Id="R34c605ab710b4a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1991a2387d49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1e563ef7a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6e01baf59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880e72df0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509afd680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5dd87e766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181dd22ae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6bc5f0333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GILSTAD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Saturnveien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