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a3274caa8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a6ffd6d5f841f1"/>
  </p:sldMasterIdLst>
  <p:sldIdLst>
    <p:sldId xmlns:r="http://schemas.openxmlformats.org/officeDocument/2006/relationships" id="256" r:id="R8319e2cacb764b49"/>
    <p:sldId xmlns:r="http://schemas.openxmlformats.org/officeDocument/2006/relationships" id="257" r:id="R0e59f334910c4651"/>
    <p:sldId xmlns:r="http://schemas.openxmlformats.org/officeDocument/2006/relationships" id="258" r:id="R944bcd3f596645ff"/>
    <p:sldId xmlns:r="http://schemas.openxmlformats.org/officeDocument/2006/relationships" id="259" r:id="Re41bdc8a63ef4187"/>
    <p:sldId xmlns:r="http://schemas.openxmlformats.org/officeDocument/2006/relationships" id="260" r:id="R4dcae555bb594008"/>
    <p:sldId xmlns:r="http://schemas.openxmlformats.org/officeDocument/2006/relationships" id="261" r:id="Rd7193964d8e84eaf"/>
    <p:sldId xmlns:r="http://schemas.openxmlformats.org/officeDocument/2006/relationships" id="262" r:id="R0a7434da5f6a45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6ffd6d5f841f1" /><Relationship Type="http://schemas.openxmlformats.org/officeDocument/2006/relationships/slide" Target="/ppt/slides/slide1.xml" Id="R8319e2cacb764b49" /><Relationship Type="http://schemas.openxmlformats.org/officeDocument/2006/relationships/slide" Target="/ppt/slides/slide2.xml" Id="R0e59f334910c4651" /><Relationship Type="http://schemas.openxmlformats.org/officeDocument/2006/relationships/slide" Target="/ppt/slides/slide3.xml" Id="R944bcd3f596645ff" /><Relationship Type="http://schemas.openxmlformats.org/officeDocument/2006/relationships/slide" Target="/ppt/slides/slide4.xml" Id="Re41bdc8a63ef4187" /><Relationship Type="http://schemas.openxmlformats.org/officeDocument/2006/relationships/slide" Target="/ppt/slides/slide5.xml" Id="R4dcae555bb594008" /><Relationship Type="http://schemas.openxmlformats.org/officeDocument/2006/relationships/slide" Target="/ppt/slides/slide6.xml" Id="Rd7193964d8e84eaf" /><Relationship Type="http://schemas.openxmlformats.org/officeDocument/2006/relationships/slide" Target="/ppt/slides/slide7.xml" Id="R0a7434da5f6a45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444ffb8b84a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4a1a36a194391" /><Relationship Type="http://schemas.openxmlformats.org/officeDocument/2006/relationships/theme" Target="/ppt/slideMasters/theme/theme1.xml" Id="R09f508c6e270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4a1a36a1943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ac8dc6b8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d5895396f4f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f88f86c0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373875c36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e1bf4dc9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f91ea42944f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ca6a32e948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EIENDOM HOLDING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921 583 125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