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aaa0f69d9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3f1784610403a"/>
  </p:sldMasterIdLst>
  <p:sldIdLst>
    <p:sldId xmlns:r="http://schemas.openxmlformats.org/officeDocument/2006/relationships" id="256" r:id="R444f05e19a0b4332"/>
    <p:sldId xmlns:r="http://schemas.openxmlformats.org/officeDocument/2006/relationships" id="257" r:id="R371a4b119d164940"/>
    <p:sldId xmlns:r="http://schemas.openxmlformats.org/officeDocument/2006/relationships" id="258" r:id="R2d97ea85a2af4bab"/>
    <p:sldId xmlns:r="http://schemas.openxmlformats.org/officeDocument/2006/relationships" id="259" r:id="Rc1d5e189f48b4466"/>
    <p:sldId xmlns:r="http://schemas.openxmlformats.org/officeDocument/2006/relationships" id="260" r:id="R1e0444e65a42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3f1784610403a" /><Relationship Type="http://schemas.openxmlformats.org/officeDocument/2006/relationships/slide" Target="/ppt/slides/slide1.xml" Id="R444f05e19a0b4332" /><Relationship Type="http://schemas.openxmlformats.org/officeDocument/2006/relationships/slide" Target="/ppt/slides/slide2.xml" Id="R371a4b119d164940" /><Relationship Type="http://schemas.openxmlformats.org/officeDocument/2006/relationships/slide" Target="/ppt/slides/slide3.xml" Id="R2d97ea85a2af4bab" /><Relationship Type="http://schemas.openxmlformats.org/officeDocument/2006/relationships/slide" Target="/ppt/slides/slide4.xml" Id="Rc1d5e189f48b4466" /><Relationship Type="http://schemas.openxmlformats.org/officeDocument/2006/relationships/slide" Target="/ppt/slides/slide5.xml" Id="R1e0444e65a42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8c1513824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d009b903478a" /><Relationship Type="http://schemas.openxmlformats.org/officeDocument/2006/relationships/theme" Target="/ppt/slideMasters/theme/theme1.xml" Id="Rdf8736b7f223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cd009b903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79d07767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522d6fea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27900e234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8ff0f87a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4c9f867fe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