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5ac1c685fb4b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d3802e5b214823"/>
  </p:sldMasterIdLst>
  <p:sldIdLst>
    <p:sldId xmlns:r="http://schemas.openxmlformats.org/officeDocument/2006/relationships" id="256" r:id="Re5d092238d9a482a"/>
    <p:sldId xmlns:r="http://schemas.openxmlformats.org/officeDocument/2006/relationships" id="257" r:id="R0793fb556d004ddc"/>
    <p:sldId xmlns:r="http://schemas.openxmlformats.org/officeDocument/2006/relationships" id="258" r:id="R79c0dce09b6644c2"/>
    <p:sldId xmlns:r="http://schemas.openxmlformats.org/officeDocument/2006/relationships" id="259" r:id="R1f36d17a90e24097"/>
    <p:sldId xmlns:r="http://schemas.openxmlformats.org/officeDocument/2006/relationships" id="260" r:id="Rc6de40e1c4954d25"/>
    <p:sldId xmlns:r="http://schemas.openxmlformats.org/officeDocument/2006/relationships" id="261" r:id="Rd1ada252272c4d04"/>
    <p:sldId xmlns:r="http://schemas.openxmlformats.org/officeDocument/2006/relationships" id="262" r:id="Re5e6043d035049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d3802e5b214823" /><Relationship Type="http://schemas.openxmlformats.org/officeDocument/2006/relationships/slide" Target="/ppt/slides/slide1.xml" Id="Re5d092238d9a482a" /><Relationship Type="http://schemas.openxmlformats.org/officeDocument/2006/relationships/slide" Target="/ppt/slides/slide2.xml" Id="R0793fb556d004ddc" /><Relationship Type="http://schemas.openxmlformats.org/officeDocument/2006/relationships/slide" Target="/ppt/slides/slide3.xml" Id="R79c0dce09b6644c2" /><Relationship Type="http://schemas.openxmlformats.org/officeDocument/2006/relationships/slide" Target="/ppt/slides/slide4.xml" Id="R1f36d17a90e24097" /><Relationship Type="http://schemas.openxmlformats.org/officeDocument/2006/relationships/slide" Target="/ppt/slides/slide5.xml" Id="Rc6de40e1c4954d25" /><Relationship Type="http://schemas.openxmlformats.org/officeDocument/2006/relationships/slide" Target="/ppt/slides/slide6.xml" Id="Rd1ada252272c4d04" /><Relationship Type="http://schemas.openxmlformats.org/officeDocument/2006/relationships/slide" Target="/ppt/slides/slide7.xml" Id="Re5e6043d035049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755b8b7b2145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71a3ae19c41dd" /><Relationship Type="http://schemas.openxmlformats.org/officeDocument/2006/relationships/theme" Target="/ppt/slideMasters/theme/theme1.xml" Id="R91057b926e0948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c71a3ae19c41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a539ca3d747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e64d78abf43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5fdca61ba42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9afb300254f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71d48076c46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a242c40624a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7140ee9424c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−89 760 785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344 821 706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404 384 200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ROY ODDVAR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ARILD ABEL  –  42,5 %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 AS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8. etasje, Munkedamsveien 45E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921 584 466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