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6f214d9f9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926114c474d40"/>
  </p:sldMasterIdLst>
  <p:sldIdLst>
    <p:sldId xmlns:r="http://schemas.openxmlformats.org/officeDocument/2006/relationships" id="256" r:id="R22bd488180ce48a9"/>
    <p:sldId xmlns:r="http://schemas.openxmlformats.org/officeDocument/2006/relationships" id="257" r:id="Rf33c93356e824898"/>
    <p:sldId xmlns:r="http://schemas.openxmlformats.org/officeDocument/2006/relationships" id="258" r:id="R99bdb99408f84866"/>
    <p:sldId xmlns:r="http://schemas.openxmlformats.org/officeDocument/2006/relationships" id="259" r:id="R445b39af09e04327"/>
    <p:sldId xmlns:r="http://schemas.openxmlformats.org/officeDocument/2006/relationships" id="260" r:id="R8649a9a67db64f8d"/>
    <p:sldId xmlns:r="http://schemas.openxmlformats.org/officeDocument/2006/relationships" id="261" r:id="R9a5a7c06ae3845ce"/>
    <p:sldId xmlns:r="http://schemas.openxmlformats.org/officeDocument/2006/relationships" id="262" r:id="R8fee5b2e65fa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926114c474d40" /><Relationship Type="http://schemas.openxmlformats.org/officeDocument/2006/relationships/slide" Target="/ppt/slides/slide1.xml" Id="R22bd488180ce48a9" /><Relationship Type="http://schemas.openxmlformats.org/officeDocument/2006/relationships/slide" Target="/ppt/slides/slide2.xml" Id="Rf33c93356e824898" /><Relationship Type="http://schemas.openxmlformats.org/officeDocument/2006/relationships/slide" Target="/ppt/slides/slide3.xml" Id="R99bdb99408f84866" /><Relationship Type="http://schemas.openxmlformats.org/officeDocument/2006/relationships/slide" Target="/ppt/slides/slide4.xml" Id="R445b39af09e04327" /><Relationship Type="http://schemas.openxmlformats.org/officeDocument/2006/relationships/slide" Target="/ppt/slides/slide5.xml" Id="R8649a9a67db64f8d" /><Relationship Type="http://schemas.openxmlformats.org/officeDocument/2006/relationships/slide" Target="/ppt/slides/slide6.xml" Id="R9a5a7c06ae3845ce" /><Relationship Type="http://schemas.openxmlformats.org/officeDocument/2006/relationships/slide" Target="/ppt/slides/slide7.xml" Id="R8fee5b2e65fa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4980aaa30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0d1595e5d49d8" /><Relationship Type="http://schemas.openxmlformats.org/officeDocument/2006/relationships/theme" Target="/ppt/slideMasters/theme/theme1.xml" Id="R38f542b4efdb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0d1595e5d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10d182e5c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850b34fe2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b44fbf434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32dc3ab0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96e800623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ea25c10ca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0ce8df235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BLANKENBORG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BLANKENBORG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2 917 529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2 921 974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HARDERSEN PRYDZ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921 594 585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